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2" r:id="rId26"/>
    <p:sldId id="281" r:id="rId27"/>
    <p:sldId id="279" r:id="rId28"/>
    <p:sldId id="28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5CB6223-ECC8-4376-BEA2-305CF0A13C92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5D53DA-7B44-4A1F-9AA3-5F1233749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41B700-3318-4178-849C-C266799552A9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ECF92B-B353-48CA-99C3-2713E817C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38A474-B25B-42B7-8C44-6D171A410724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566C3AF-E3A3-4EDA-9680-24A41F30C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0B7DF6-CB9A-45D1-A64C-75BAD393CCCE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70EBD1-8052-4A60-B8E6-6A3BABB84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1E7C417-0EF7-4080-830E-17473E6B81AC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724484-321B-45F8-90AB-EEFD01FD7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900466-6A63-4B48-83AC-D9E107412790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4266433-8302-4BBB-A084-2C6D20252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F02AEA-F4A6-4A18-85CE-FE65645B7765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E0BB9C-7EF0-487B-8256-95573FE9B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5D7EEBC-8C09-453E-B309-19E51C080848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2863C-6A42-4DC9-ABD3-0756A1361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9AA98D6-6E9C-4A04-8D23-2D49625D0056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D307EC-033B-42C3-8C55-98EDAE834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C14F434-0EB5-4C7F-AEBF-E0384EF4CA7F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93BC24-48AF-477B-93D3-3E16593BA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6B3FE7-4F9A-4100-9699-FD24ED2F804F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675F48-9ACD-414A-89A3-97928C539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5373688"/>
            <a:ext cx="31686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5373688"/>
            <a:ext cx="31686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5373688"/>
            <a:ext cx="31686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9" descr="http://img-fotki.yandex.ru/get/5804/svetlera.73/0_51a0d_ac1c6dd1_XL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6550" y="5084763"/>
            <a:ext cx="922338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1" descr="http://img-fotki.yandex.ru/get/4808/svetlera.73/0_519f5_f10280ea_XS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01013" y="115888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http://img-fotki.yandex.ru/get/5804/svetlera.73/0_51a0d_ac1c6dd1_XL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850" y="5084763"/>
            <a:ext cx="922338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43000"/>
          </a:xfrm>
        </p:spPr>
        <p:txBody>
          <a:bodyPr/>
          <a:lstStyle/>
          <a:p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Макеевская общеобразовательная школа  </a:t>
            </a:r>
            <a:r>
              <a:rPr lang="uk-UA" sz="18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І-ІІІ</a:t>
            </a: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ступеней № 21</a:t>
            </a:r>
            <a:br>
              <a:rPr lang="ru-RU" sz="18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Макеевского городского совета Донецкой области</a:t>
            </a:r>
            <a:endParaRPr lang="ru-RU" sz="18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Выставка одной книги</a:t>
            </a:r>
            <a:endParaRPr lang="ru-RU" sz="4400" i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4400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4800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Виталий </a:t>
            </a:r>
            <a:r>
              <a:rPr lang="ru-RU" sz="4800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Бианки </a:t>
            </a:r>
            <a:endParaRPr lang="ru-RU" sz="4400" i="1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6600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«Лесная газета»</a:t>
            </a:r>
            <a:endParaRPr lang="ru-RU" sz="6600" i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428625"/>
            <a:ext cx="4038600" cy="5697538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 В книге есть отдел «Объявления» и в нем конкурс «Остроглаз» на звание лучшего среди читателей следопыта - разведчика</a:t>
            </a:r>
          </a:p>
          <a:p>
            <a:pPr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929190" y="1600200"/>
            <a:ext cx="3857652" cy="4525963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Также в книге есть такие  Отделы как:  «Колхозный календарь»,  «Городские новости», рассказы об охоте. Для рыболовов – любителей отдел  «Клев на уду»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500306"/>
            <a:ext cx="3681410" cy="276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57166"/>
            <a:ext cx="20913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857752" y="428625"/>
            <a:ext cx="3929090" cy="5697538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</a:t>
            </a:r>
          </a:p>
          <a:p>
            <a:pPr>
              <a:buNone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   В этом отделе рассказывают что творится на северном Полюсе и Дальних островах  Ледовитого океана, в пустыне и степи, в тайге и океане. А также на Кавказских горах и в Черном море.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0" y="357188"/>
            <a:ext cx="4038600" cy="576897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В книге можно узнать что происходит во всех концах страны. Для этого устроили «радиоперекличку» - «С разных концов союза»</a:t>
            </a:r>
          </a:p>
          <a:p>
            <a:pPr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71480"/>
            <a:ext cx="374562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428868"/>
            <a:ext cx="3571900" cy="268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357158" y="714356"/>
            <a:ext cx="3643338" cy="5411807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</a:t>
            </a:r>
          </a:p>
          <a:p>
            <a:pPr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   В конце книги приведены ответы и разгадки на викторину и рассказы Кита Великанова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28625"/>
            <a:ext cx="5072066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C:\Documents and Settings\Admin\Рабочий стол\Наташа\картинки гифки\796421063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71480"/>
            <a:ext cx="2214578" cy="299082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500034" y="214290"/>
            <a:ext cx="8215370" cy="5911873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1800" b="1" i="1" u="sng" dirty="0" smtClean="0">
                <a:solidFill>
                  <a:srgbClr val="C00000"/>
                </a:solidFill>
                <a:latin typeface="MS Mincho" pitchFamily="49" charset="-128"/>
                <a:ea typeface="MS Mincho" pitchFamily="49" charset="-128"/>
              </a:rPr>
              <a:t>«САМОУЧИТЕЛЬ ЛЮБВИ К РОДНОЙ ЗЕМЛЕ…»</a:t>
            </a:r>
          </a:p>
          <a:p>
            <a:pPr algn="ctr">
              <a:buNone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         Автору «Лесной газеты», Виталию Валентиновичу Бианки, не раз приходилось  отвечать на вопросы об этой книге: как она была задумана, когда появилась на  свет, как росла. Действительно, «Лесная газета», словно живое существо, росла: с каждым переизданием увеличивалась в объёме, наполнялась новыми  сведениями. Мысль написать книгу бюллетеней-рассказов о сезонных  изменениях в жизни окружающей нас природы пришла Бианки ещё в юности.  Подобные бюллетени он вёл под руководством отца-зоолога. Виталий  Валентинович собрал рассказы и заметки, дополнил их и обработал в виде книги.  Так родилась книга – «Лесная газета». Ещё не очень толстая. Но при каждом  переиздании автор просматривал её заново, кое-что убирал, многое добавлял,  даже целые разделы.  Виталий Бианки писал: «Цель «Лесной газеты»? Просто – самоучитель любви к  родной земле, родному лесу. Приобщить детей и тех из взрослых, которые в душе  сохранили себя - ребёнка, к тем радостям, которыми так богаты проникновение в  чудесные тайны жизни и «родственное внимание» ко всему живущему на нашей  планете. Ведь так обидно мало обращают внимание на мир люди, особенно – жители больших городов! И так его не знают!».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 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Детям – доброе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.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Это девиз творчества Виталия Бианки.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Admin\Рабочий стол\Рисунок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642910" y="1"/>
            <a:ext cx="7772400" cy="642917"/>
          </a:xfrm>
          <a:prstGeom prst="rect">
            <a:avLst/>
          </a:prstGeom>
          <a:noFill/>
        </p:spPr>
        <p:txBody>
          <a:bodyPr/>
          <a:lstStyle/>
          <a:p>
            <a:pPr algn="ctr">
              <a:buNone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Arial Black" pitchFamily="34" charset="0"/>
              </a:rPr>
              <a:t>Виталий    Бианки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  <a:latin typeface="Arial Black" pitchFamily="34" charset="0"/>
              </a:rPr>
              <a:t>«Лесная     газета»</a:t>
            </a:r>
            <a:r>
              <a:rPr lang="ru-RU" sz="3600" b="1" i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</a:p>
          <a:p>
            <a:pPr algn="ctr">
              <a:buNone/>
            </a:pPr>
            <a:r>
              <a:rPr lang="ru-RU" sz="6000" b="1" i="1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Лесной</a:t>
            </a:r>
            <a:r>
              <a:rPr lang="en-US" sz="6000" b="1" i="1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6000" b="1" i="1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календарь</a:t>
            </a:r>
          </a:p>
          <a:p>
            <a:pPr algn="ctr">
              <a:buNone/>
            </a:pPr>
            <a:r>
              <a:rPr lang="ru-RU" sz="6000" b="1" i="1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6600" b="1" i="1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на каждый год </a:t>
            </a:r>
            <a:endParaRPr lang="ru-RU" sz="6600" b="1" i="1" dirty="0">
              <a:solidFill>
                <a:srgbClr val="7030A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І 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месяц пробуждения от спячки </a:t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(первый месяц весны)</a:t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с 21 марта по 20 апреля</a:t>
            </a:r>
            <a:endParaRPr lang="ru-RU" sz="3200" i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Picture 2" descr="C:\Documents and Settings\Admin\Рабочий стол\Наташа\картинки для выставки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28802"/>
            <a:ext cx="6288700" cy="43372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ІІ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месяц возвращения перелетных птиц на родину (второй месяц весны)</a:t>
            </a:r>
            <a:b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с 21 апреля по 20 мая</a:t>
            </a:r>
            <a:endParaRPr lang="ru-RU" sz="2800" i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1" name="Picture 3" descr="C:\Documents and Settings\Admin\Рабочий стол\Наташа\картинки для выставки\2837142-d5f3d6f3fe25ac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2824" y="1714488"/>
            <a:ext cx="6232448" cy="43350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ІІІ</a:t>
            </a: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месяц песен и плясок</a:t>
            </a:r>
            <a:b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(третий месяц весны)</a:t>
            </a:r>
            <a:b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с 21 мая по 20 июня</a:t>
            </a:r>
            <a:endParaRPr lang="ru-RU" sz="3600" i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5" name="Picture 3" descr="C:\Documents and Settings\Admin\Рабочий стол\Наташа\картинки для выставки\8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28802"/>
            <a:ext cx="6167480" cy="462561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І</a:t>
            </a:r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V</a:t>
            </a: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месяц гнезд</a:t>
            </a:r>
            <a:b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(первый месяц лета)</a:t>
            </a:r>
            <a:b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с 21 июня по 20 июля</a:t>
            </a:r>
            <a:endParaRPr lang="ru-RU" sz="3600" i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 descr="C:\Documents and Settings\Admin\Рабочий стол\Наташа\картинки для выставки\i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05" y="1857364"/>
            <a:ext cx="4343431" cy="2714644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Наташа\картинки для выставки\D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071810"/>
            <a:ext cx="4924280" cy="33758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V</a:t>
            </a: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месяц птенцов</a:t>
            </a:r>
            <a:b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(второй месяц лета)</a:t>
            </a:r>
            <a:b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с 21 июля по 20 августа</a:t>
            </a:r>
            <a:r>
              <a:rPr lang="ru-RU" sz="3600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3600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endParaRPr lang="ru-RU" sz="3600" i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2" name="Picture 2" descr="C:\Documents and Settings\Admin\Рабочий стол\Наташа\картинки для выставки\00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94672"/>
            <a:ext cx="6169693" cy="45347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400420" cy="5840435"/>
          </a:xfrm>
        </p:spPr>
        <p:txBody>
          <a:bodyPr/>
          <a:lstStyle/>
          <a:p>
            <a:pPr algn="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Бианки В.В.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Лесная газета /Виталий Бианки. –</a:t>
            </a:r>
          </a:p>
          <a:p>
            <a:pPr algn="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Л.: Дет. лит., 1983. – 383 с.: ил.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«Лесная газета» - это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настольный календарь природы для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самостоятельных наблюдений в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течение года.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Здесь всё, как в обычной газете: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Заметки, телеграммы, объявления,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рассказы. Только пишут в них не о людях, а о птицах, зверях и насекомых.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7507" y="571480"/>
            <a:ext cx="419366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VI</a:t>
            </a: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месяц стай</a:t>
            </a:r>
            <a:b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(третий месяц лета)</a:t>
            </a:r>
            <a:b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с 21 августа по 20 сентября</a:t>
            </a:r>
            <a:endParaRPr lang="ru-RU" sz="36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6" name="Picture 2" descr="C:\Documents and Settings\Admin\Рабочий стол\Наташа\картинки для выставки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897882"/>
            <a:ext cx="6414162" cy="438863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VII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месяц прощания перелетный с родиной (первый месяц осени)</a:t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с 21 сентября по 20 октября</a:t>
            </a:r>
            <a:endParaRPr lang="ru-RU" sz="32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0" name="Picture 2" descr="C:\Documents and Settings\Admin\Рабочий стол\9d65103ded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3202" y="1785938"/>
            <a:ext cx="5983830" cy="45720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VIII</a:t>
            </a: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месяц полных кладовых</a:t>
            </a:r>
            <a:b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(второй месяц осени)</a:t>
            </a:r>
            <a:b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с 21 октября по 20 ноября</a:t>
            </a:r>
            <a:endParaRPr lang="ru-RU" sz="36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194" name="Picture 2" descr="C:\Documents and Settings\Admin\Рабочий стол\1286296586_3552946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85926"/>
            <a:ext cx="4287496" cy="3429024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516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1" y="2961201"/>
            <a:ext cx="4593487" cy="375394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IX </a:t>
            </a: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месяц зимних гостей</a:t>
            </a:r>
            <a:b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(третий месяц осени)</a:t>
            </a:r>
            <a:b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с 21 ноября по 20 декабря</a:t>
            </a:r>
            <a:endParaRPr lang="ru-RU" sz="36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220" name="Picture 4" descr="C:\Documents and Settings\Admin\Рабочий стол\Наташа\картинки для выставки\62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7078408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X</a:t>
            </a: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месяц первых белых троп</a:t>
            </a:r>
            <a:b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(первый месяц зимы)</a:t>
            </a:r>
            <a:b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с 21 декабря по 20 января</a:t>
            </a:r>
            <a:endParaRPr lang="ru-RU" sz="36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42" name="Picture 2" descr="C:\Documents and Settings\Admin\Рабочий стол\Наташа\картинки для выставки\0901121044551812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12"/>
            <a:ext cx="6191279" cy="464345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XI</a:t>
            </a: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месяц лютого мороза </a:t>
            </a:r>
            <a:b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( второй месяц зимы)</a:t>
            </a:r>
            <a:b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с 21 января по 20 февраля</a:t>
            </a:r>
            <a:endParaRPr lang="ru-RU" sz="36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266" name="Picture 2" descr="C:\Documents and Settings\Admin\Рабочий стол\Наташа\картинки для выставки\135133299816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954" y="1928812"/>
            <a:ext cx="6286529" cy="471489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XII</a:t>
            </a: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дотерпи до весны </a:t>
            </a:r>
            <a:b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(третий месяц зимы)</a:t>
            </a:r>
            <a:b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с 21 февраля по 20 марта</a:t>
            </a:r>
            <a:endParaRPr lang="ru-RU" sz="36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3786214" cy="43402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714876" y="2000240"/>
            <a:ext cx="3971924" cy="41259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2" name="Picture 4" descr="C:\Documents and Settings\Admin\Рабочий стол\Наташа\картинки для выставки\4350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85926"/>
            <a:ext cx="4214842" cy="4643470"/>
          </a:xfrm>
          <a:prstGeom prst="rect">
            <a:avLst/>
          </a:prstGeom>
          <a:noFill/>
        </p:spPr>
      </p:pic>
      <p:pic>
        <p:nvPicPr>
          <p:cNvPr id="12293" name="Picture 5" descr="C:\Documents and Settings\Admin\Рабочий стол\Наташа\картинки для выставки\gorob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3929090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85720" y="500042"/>
            <a:ext cx="3643338" cy="5483225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Что такое лес?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Что такое лес?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Сосны до небес,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Берёзы и дубы,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Ягоды, грибы...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Звериные тропинки,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Пригорки и низинки,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Мягкая трава,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На суку сова.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Ландыш серебристый,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Воздух чистый-чистый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И родник с живой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Ключевой водой.</a:t>
            </a:r>
            <a:endParaRPr lang="ru-RU" sz="1800" b="1" i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3314" name="Picture 2" descr="C:\Documents and Settings\Admin\Рабочий стол\Наташа\картинки для выставки\wallpaper-ciervo-698965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57166"/>
            <a:ext cx="5253558" cy="62703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4143380"/>
            <a:ext cx="5486400" cy="642942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Спасибо за внимание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071934" y="4714884"/>
            <a:ext cx="4214842" cy="947738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Презентацию подготовила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заведующая библиотекой МОШ № 21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Пахомова Наталья Владимировна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338" name="Picture 2" descr="C:\Documents and Settings\Admin\Рабочий стол\Наташа\картинки для выставки\de6abbb28d26a41951ae597c1725c55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121" b="12121"/>
          <a:stretch>
            <a:fillRect/>
          </a:stretch>
        </p:blipFill>
        <p:spPr bwMode="auto">
          <a:xfrm>
            <a:off x="2071669" y="357166"/>
            <a:ext cx="5048285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 1927 г. Валентин Бианки пишет книгу  «Лесная газета», 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и до 1949 года дополнял и переписывал эту книгу, которая 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превратилась в своеобразную энциклопедию жизни леса и его обитателей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1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918" y="1428750"/>
            <a:ext cx="2853163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1428736"/>
            <a:ext cx="3429024" cy="442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714877" y="785794"/>
            <a:ext cx="4071965" cy="5340369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Виталий Валентинович БИАНКИ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1894-1959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11 февраля 1894 года в Петербурге,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семье ученого-орнитолога.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детства он чувствовал себя «своим» в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Зоологическом музее Академии наук, где его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отец служил хранителем коллекций.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 природы окружал его и дома, где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постоянно содержались птицы и зверьки.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лесом мальчика познакомил отец,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который научил его «по тысяче примет»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узнавать и находить зверей и птиц.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Бианки поступил на естественное отделение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физико-математического факультета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Петроградского университета.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Писать Бианки начал в 1923 г.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3286148" cy="497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714876" y="642918"/>
            <a:ext cx="3929090" cy="5143536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15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Выходят его рассказы «Лесные домишки», </a:t>
            </a:r>
          </a:p>
          <a:p>
            <a:pPr algn="ctr">
              <a:buNone/>
            </a:pPr>
            <a:r>
              <a:rPr lang="ru-RU" sz="15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«Первая охота», «Мышонок Пик», </a:t>
            </a:r>
          </a:p>
          <a:p>
            <a:pPr algn="ctr">
              <a:buNone/>
            </a:pPr>
            <a:r>
              <a:rPr lang="ru-RU" sz="15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Где раки зимуют». </a:t>
            </a:r>
          </a:p>
          <a:p>
            <a:pPr algn="ctr">
              <a:buNone/>
            </a:pPr>
            <a:r>
              <a:rPr lang="ru-RU" sz="15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первых литературных опытов становится  заметна четкая адресация творчества Бианки – это старший дошкольный и младший  школьный возраст. </a:t>
            </a:r>
          </a:p>
          <a:p>
            <a:pPr algn="ctr">
              <a:buNone/>
            </a:pPr>
            <a:r>
              <a:rPr lang="ru-RU" sz="15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Бианки выступил как новатор,  нашедший немало новых литературных   приемов художественного изображения мира </a:t>
            </a:r>
          </a:p>
          <a:p>
            <a:pPr algn="ctr">
              <a:buNone/>
            </a:pPr>
            <a:r>
              <a:rPr lang="ru-RU" sz="15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природы.</a:t>
            </a:r>
          </a:p>
          <a:p>
            <a:pPr algn="ctr">
              <a:buNone/>
            </a:pPr>
            <a:r>
              <a:rPr lang="ru-RU" sz="15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Творчество Бианки стало детской классикой,  неоценимо познавательное значение  произведений писателя.  </a:t>
            </a:r>
          </a:p>
          <a:p>
            <a:pPr algn="ctr">
              <a:buNone/>
            </a:pPr>
            <a:r>
              <a:rPr lang="ru-RU" sz="15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 природы  впервые открыли для себя именно по его  повестям, рассказам и сказкам уже многие  поколения детей.</a:t>
            </a:r>
            <a:endParaRPr lang="ru-RU" sz="15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3500462" cy="52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71472" y="588961"/>
            <a:ext cx="3643338" cy="5554683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обыкновенных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газетах пишут только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людей и про их дела.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ребятам интересно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знать и про то, как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живут звери, птицы,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насекомые.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 всех лесных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приключениях написано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книге «Лесная газета»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571480"/>
            <a:ext cx="3786214" cy="517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4714876" y="1357298"/>
            <a:ext cx="3857652" cy="37147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642910" y="1643050"/>
            <a:ext cx="3714776" cy="335758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857232"/>
            <a:ext cx="2928958" cy="5268931"/>
          </a:xfrm>
        </p:spPr>
        <p:txBody>
          <a:bodyPr/>
          <a:lstStyle/>
          <a:p>
            <a:pPr algn="ctr">
              <a:buNone/>
            </a:pP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sz="1400" dirty="0" smtClean="0">
              <a:solidFill>
                <a:srgbClr val="92D05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</a:t>
            </a:r>
          </a:p>
          <a:p>
            <a:pPr>
              <a:buNone/>
            </a:pP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 Книжка собрана из двенадцати номеров Лесной газе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ты – по номеру на каждый год. Каждый номер составлен  из статей редакции, телеграмм и писем лескоров (лесных корреспондентов) и рассказов об охоте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3571900" cy="4525963"/>
          </a:xfrm>
        </p:spPr>
        <p:txBody>
          <a:bodyPr/>
          <a:lstStyle/>
          <a:p>
            <a:pPr algn="ctr">
              <a:buNone/>
            </a:pP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Кто такие лескоры ?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Это ребята, охотники, ученые, лесники – все, кто ходит в лес, интересуются жизнью зверей, птиц, насекомых, записывают разные лесные происшествия и присылают к нам в редакцию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0386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928670"/>
            <a:ext cx="4357718" cy="561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85720" y="1600200"/>
            <a:ext cx="4143404" cy="4525963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 каждому номеру газеты приложена игра в вопросы (викторина). Она называется «Тир». В этом «Тире» читатели могут состязаться в меткости ответов.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286248" y="928670"/>
            <a:ext cx="4214842" cy="5197493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Кто внимательно читал текст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Газеты,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Тот легко ответит на большую часть вопросов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0" name="Picture 2" descr="C:\Documents and Settings\Admin\Рабочий стол\Наташа\картинки гифки\Deti6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2242532" cy="1357322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Наташа\картинки гифки\784361266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786190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912</Words>
  <Application>Microsoft Office PowerPoint</Application>
  <PresentationFormat>Экран (4:3)</PresentationFormat>
  <Paragraphs>124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Макеевская общеобразовательная школа  І-ІІІ ступеней № 21 Макеевского городского совета Донецкой области</vt:lpstr>
      <vt:lpstr>Слайд 2</vt:lpstr>
      <vt:lpstr>В 1927 г. Валентин Бианки пишет книгу  «Лесная газета»,  и до 1949 года дополнял и переписывал эту книгу, которая  превратилась в своеобразную энциклопедию жизни леса и его обитателей.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І месяц пробуждения от спячки  (первый месяц весны) с 21 марта по 20 апреля</vt:lpstr>
      <vt:lpstr>ІІ месяц возвращения перелетных птиц на родину (второй месяц весны) с 21 апреля по 20 мая</vt:lpstr>
      <vt:lpstr>ІІІ месяц песен и плясок  (третий месяц весны) с 21 мая по 20 июня</vt:lpstr>
      <vt:lpstr>ІV месяц гнезд  (первый месяц лета) с 21 июня по 20 июля</vt:lpstr>
      <vt:lpstr>V месяц птенцов (второй месяц лета) с 21 июля по 20 августа </vt:lpstr>
      <vt:lpstr>VI месяц стай  (третий месяц лета) с 21 августа по 20 сентября</vt:lpstr>
      <vt:lpstr>VII месяц прощания перелетный с родиной (первый месяц осени) с 21 сентября по 20 октября</vt:lpstr>
      <vt:lpstr>VIII месяц полных кладовых (второй месяц осени) с 21 октября по 20 ноября</vt:lpstr>
      <vt:lpstr>IX  месяц зимних гостей (третий месяц осени)  с 21 ноября по 20 декабря</vt:lpstr>
      <vt:lpstr>X месяц первых белых троп (первый месяц зимы) с 21 декабря по 20 января</vt:lpstr>
      <vt:lpstr>XI месяц лютого мороза  ( второй месяц зимы) с 21 января по 20 февраля</vt:lpstr>
      <vt:lpstr>XII дотерпи до весны  (третий месяц зимы) с 21 февраля по 20 марта</vt:lpstr>
      <vt:lpstr>Слайд 27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Admin</cp:lastModifiedBy>
  <cp:revision>42</cp:revision>
  <dcterms:created xsi:type="dcterms:W3CDTF">2013-03-10T13:49:57Z</dcterms:created>
  <dcterms:modified xsi:type="dcterms:W3CDTF">2014-11-18T07:33:23Z</dcterms:modified>
</cp:coreProperties>
</file>