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86" r:id="rId9"/>
    <p:sldId id="287" r:id="rId10"/>
    <p:sldId id="262" r:id="rId11"/>
    <p:sldId id="263" r:id="rId12"/>
    <p:sldId id="264" r:id="rId13"/>
    <p:sldId id="266" r:id="rId14"/>
    <p:sldId id="267" r:id="rId15"/>
    <p:sldId id="268" r:id="rId16"/>
    <p:sldId id="290" r:id="rId17"/>
    <p:sldId id="289" r:id="rId18"/>
    <p:sldId id="288" r:id="rId19"/>
    <p:sldId id="269" r:id="rId20"/>
    <p:sldId id="270" r:id="rId21"/>
    <p:sldId id="271" r:id="rId22"/>
    <p:sldId id="272" r:id="rId23"/>
    <p:sldId id="276" r:id="rId24"/>
    <p:sldId id="277" r:id="rId25"/>
    <p:sldId id="275" r:id="rId26"/>
    <p:sldId id="274" r:id="rId27"/>
    <p:sldId id="281" r:id="rId28"/>
    <p:sldId id="282" r:id="rId29"/>
    <p:sldId id="291" r:id="rId30"/>
    <p:sldId id="292" r:id="rId31"/>
    <p:sldId id="27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1CD95-F1EA-4DEA-8A68-3DE16CF24B19}" type="doc">
      <dgm:prSet loTypeId="urn:microsoft.com/office/officeart/2008/layout/PictureAccent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8CF095D-3E74-4B18-842C-994CDE6643E9}">
      <dgm:prSet phldrT="[Текст]" custT="1"/>
      <dgm:spPr/>
      <dgm:t>
        <a:bodyPr/>
        <a:lstStyle/>
        <a:p>
          <a:r>
            <a:rPr lang="ru-RU" sz="2800" b="1" dirty="0" smtClean="0"/>
            <a:t>Разработка модели электронной книжной выставки</a:t>
          </a:r>
          <a:endParaRPr lang="ru-RU" sz="2800" b="1" dirty="0"/>
        </a:p>
      </dgm:t>
    </dgm:pt>
    <dgm:pt modelId="{7FD4956E-A43E-4357-8282-C4ED6BD8196D}" type="parTrans" cxnId="{96D3E4A5-2324-4151-8615-CD23C2C07A85}">
      <dgm:prSet/>
      <dgm:spPr/>
      <dgm:t>
        <a:bodyPr/>
        <a:lstStyle/>
        <a:p>
          <a:endParaRPr lang="ru-RU"/>
        </a:p>
      </dgm:t>
    </dgm:pt>
    <dgm:pt modelId="{1C6A9119-BD7F-4BD9-AE41-3B96284D68E4}" type="sibTrans" cxnId="{96D3E4A5-2324-4151-8615-CD23C2C07A85}">
      <dgm:prSet/>
      <dgm:spPr/>
      <dgm:t>
        <a:bodyPr/>
        <a:lstStyle/>
        <a:p>
          <a:endParaRPr lang="ru-RU"/>
        </a:p>
      </dgm:t>
    </dgm:pt>
    <dgm:pt modelId="{DAF97800-F49C-4724-82DE-7F59D4F5E947}">
      <dgm:prSet phldrT="[Текст]" custT="1"/>
      <dgm:spPr/>
      <dgm:t>
        <a:bodyPr/>
        <a:lstStyle/>
        <a:p>
          <a:r>
            <a:rPr lang="ru-RU" sz="2000" b="1" dirty="0" smtClean="0"/>
            <a:t>Выберите тему вашей электронной выставки</a:t>
          </a:r>
          <a:endParaRPr lang="ru-RU" sz="2000" b="1" dirty="0"/>
        </a:p>
      </dgm:t>
    </dgm:pt>
    <dgm:pt modelId="{AB0EED19-61F2-4832-A3EF-EC2B3E08554D}" type="parTrans" cxnId="{A162E969-ADE1-4F69-988D-91C73AFA0E71}">
      <dgm:prSet/>
      <dgm:spPr/>
      <dgm:t>
        <a:bodyPr/>
        <a:lstStyle/>
        <a:p>
          <a:endParaRPr lang="ru-RU"/>
        </a:p>
      </dgm:t>
    </dgm:pt>
    <dgm:pt modelId="{B2867289-7C80-481A-9235-FF46968468F8}" type="sibTrans" cxnId="{A162E969-ADE1-4F69-988D-91C73AFA0E71}">
      <dgm:prSet/>
      <dgm:spPr/>
      <dgm:t>
        <a:bodyPr/>
        <a:lstStyle/>
        <a:p>
          <a:endParaRPr lang="ru-RU"/>
        </a:p>
      </dgm:t>
    </dgm:pt>
    <dgm:pt modelId="{75882CBE-A48E-422C-B14C-77F9CD33EEA4}">
      <dgm:prSet phldrT="[Текст]" custT="1"/>
      <dgm:spPr/>
      <dgm:t>
        <a:bodyPr/>
        <a:lstStyle/>
        <a:p>
          <a:r>
            <a:rPr lang="ru-RU" sz="2000" b="1" dirty="0" smtClean="0"/>
            <a:t>Проанализируйте, какой материал будет вам необходим для организации выставки</a:t>
          </a:r>
          <a:endParaRPr lang="ru-RU" sz="2000" b="1" dirty="0"/>
        </a:p>
      </dgm:t>
    </dgm:pt>
    <dgm:pt modelId="{F3DB93D6-0B20-4A29-80E8-0D7AB3EBB1A5}" type="parTrans" cxnId="{7CAADCDC-420E-4747-9523-E3D159E35A41}">
      <dgm:prSet/>
      <dgm:spPr/>
      <dgm:t>
        <a:bodyPr/>
        <a:lstStyle/>
        <a:p>
          <a:endParaRPr lang="ru-RU"/>
        </a:p>
      </dgm:t>
    </dgm:pt>
    <dgm:pt modelId="{4906AEB8-0474-416E-8C86-834FBB34B107}" type="sibTrans" cxnId="{7CAADCDC-420E-4747-9523-E3D159E35A41}">
      <dgm:prSet/>
      <dgm:spPr/>
      <dgm:t>
        <a:bodyPr/>
        <a:lstStyle/>
        <a:p>
          <a:endParaRPr lang="ru-RU"/>
        </a:p>
      </dgm:t>
    </dgm:pt>
    <dgm:pt modelId="{B48CB4DE-04BF-41EC-90F4-AF44AF71B5ED}">
      <dgm:prSet phldrT="[Текст]" custT="1"/>
      <dgm:spPr/>
      <dgm:t>
        <a:bodyPr/>
        <a:lstStyle/>
        <a:p>
          <a:r>
            <a:rPr lang="ru-RU" sz="2000" b="1" dirty="0" smtClean="0"/>
            <a:t>Подберите необходимые вам книги и иллюстрации</a:t>
          </a:r>
          <a:endParaRPr lang="ru-RU" sz="2000" b="1" dirty="0"/>
        </a:p>
      </dgm:t>
    </dgm:pt>
    <dgm:pt modelId="{E865731F-B0F3-4F23-A01A-36B74773C187}" type="parTrans" cxnId="{3A979744-738A-4AF4-AC99-BB6ADB53826C}">
      <dgm:prSet/>
      <dgm:spPr/>
      <dgm:t>
        <a:bodyPr/>
        <a:lstStyle/>
        <a:p>
          <a:endParaRPr lang="ru-RU"/>
        </a:p>
      </dgm:t>
    </dgm:pt>
    <dgm:pt modelId="{F8503AB1-48F5-4781-A723-295727F1FD71}" type="sibTrans" cxnId="{3A979744-738A-4AF4-AC99-BB6ADB53826C}">
      <dgm:prSet/>
      <dgm:spPr/>
      <dgm:t>
        <a:bodyPr/>
        <a:lstStyle/>
        <a:p>
          <a:endParaRPr lang="ru-RU"/>
        </a:p>
      </dgm:t>
    </dgm:pt>
    <dgm:pt modelId="{7663209F-9AEA-4622-944C-89E3A9C58CA0}">
      <dgm:prSet phldrT="[Текст]" custT="1"/>
      <dgm:spPr/>
      <dgm:t>
        <a:bodyPr/>
        <a:lstStyle/>
        <a:p>
          <a:r>
            <a:rPr lang="ru-RU" sz="2000" b="1" dirty="0" smtClean="0"/>
            <a:t>Составьте схему выставки</a:t>
          </a:r>
          <a:endParaRPr lang="ru-RU" sz="2000" b="1" dirty="0"/>
        </a:p>
      </dgm:t>
    </dgm:pt>
    <dgm:pt modelId="{47DB6AEE-0765-4571-B3BD-F6AFCAF49FC1}" type="parTrans" cxnId="{1A7BDA96-42A7-4131-BF2B-3B9D4E4F4F53}">
      <dgm:prSet/>
      <dgm:spPr/>
      <dgm:t>
        <a:bodyPr/>
        <a:lstStyle/>
        <a:p>
          <a:endParaRPr lang="ru-RU"/>
        </a:p>
      </dgm:t>
    </dgm:pt>
    <dgm:pt modelId="{36B00DB1-013B-4C22-A089-8854ECE0732A}" type="sibTrans" cxnId="{1A7BDA96-42A7-4131-BF2B-3B9D4E4F4F53}">
      <dgm:prSet/>
      <dgm:spPr/>
      <dgm:t>
        <a:bodyPr/>
        <a:lstStyle/>
        <a:p>
          <a:endParaRPr lang="ru-RU"/>
        </a:p>
      </dgm:t>
    </dgm:pt>
    <dgm:pt modelId="{5F64B8A8-D77C-4EE9-8552-41191A4D75BF}" type="pres">
      <dgm:prSet presAssocID="{4581CD95-F1EA-4DEA-8A68-3DE16CF24B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890248-AED3-43F3-B2A5-B1DA6DF29AC5}" type="pres">
      <dgm:prSet presAssocID="{48CF095D-3E74-4B18-842C-994CDE6643E9}" presName="root" presStyleCnt="0">
        <dgm:presLayoutVars>
          <dgm:chMax/>
          <dgm:chPref val="4"/>
        </dgm:presLayoutVars>
      </dgm:prSet>
      <dgm:spPr/>
    </dgm:pt>
    <dgm:pt modelId="{42CB6E05-E174-420A-B0F1-A7EF54B78B49}" type="pres">
      <dgm:prSet presAssocID="{48CF095D-3E74-4B18-842C-994CDE6643E9}" presName="rootComposite" presStyleCnt="0">
        <dgm:presLayoutVars/>
      </dgm:prSet>
      <dgm:spPr/>
    </dgm:pt>
    <dgm:pt modelId="{A601EF39-0B1E-4884-826A-7A72128F9974}" type="pres">
      <dgm:prSet presAssocID="{48CF095D-3E74-4B18-842C-994CDE6643E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2C60D03B-85C8-4B5D-874B-D3D1987C4087}" type="pres">
      <dgm:prSet presAssocID="{48CF095D-3E74-4B18-842C-994CDE6643E9}" presName="childShape" presStyleCnt="0">
        <dgm:presLayoutVars>
          <dgm:chMax val="0"/>
          <dgm:chPref val="0"/>
        </dgm:presLayoutVars>
      </dgm:prSet>
      <dgm:spPr/>
    </dgm:pt>
    <dgm:pt modelId="{BBBD30EF-A663-4BCA-9102-74013169182F}" type="pres">
      <dgm:prSet presAssocID="{DAF97800-F49C-4724-82DE-7F59D4F5E947}" presName="childComposite" presStyleCnt="0">
        <dgm:presLayoutVars>
          <dgm:chMax val="0"/>
          <dgm:chPref val="0"/>
        </dgm:presLayoutVars>
      </dgm:prSet>
      <dgm:spPr/>
    </dgm:pt>
    <dgm:pt modelId="{A4BE58A0-7511-48C8-9C58-C811A9374C39}" type="pres">
      <dgm:prSet presAssocID="{DAF97800-F49C-4724-82DE-7F59D4F5E947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</dgm:pt>
    <dgm:pt modelId="{18666AAE-0513-4848-9D92-6982E6ADCB6E}" type="pres">
      <dgm:prSet presAssocID="{DAF97800-F49C-4724-82DE-7F59D4F5E947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434DD-B5DF-4F85-B96F-4E48B39AA972}" type="pres">
      <dgm:prSet presAssocID="{75882CBE-A48E-422C-B14C-77F9CD33EEA4}" presName="childComposite" presStyleCnt="0">
        <dgm:presLayoutVars>
          <dgm:chMax val="0"/>
          <dgm:chPref val="0"/>
        </dgm:presLayoutVars>
      </dgm:prSet>
      <dgm:spPr/>
    </dgm:pt>
    <dgm:pt modelId="{ABC0331A-ECAD-4C94-81A3-2AF71D3848E7}" type="pres">
      <dgm:prSet presAssocID="{75882CBE-A48E-422C-B14C-77F9CD33EEA4}" presName="Image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</dgm:pt>
    <dgm:pt modelId="{87B98C8E-230C-4E8F-8A2A-810DFA1186FA}" type="pres">
      <dgm:prSet presAssocID="{75882CBE-A48E-422C-B14C-77F9CD33EEA4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A90DD-5D8F-4257-916F-F14AAE4DFE05}" type="pres">
      <dgm:prSet presAssocID="{B48CB4DE-04BF-41EC-90F4-AF44AF71B5ED}" presName="childComposite" presStyleCnt="0">
        <dgm:presLayoutVars>
          <dgm:chMax val="0"/>
          <dgm:chPref val="0"/>
        </dgm:presLayoutVars>
      </dgm:prSet>
      <dgm:spPr/>
    </dgm:pt>
    <dgm:pt modelId="{5AF5EA11-2FB5-4497-94FD-3CA156B4C51E}" type="pres">
      <dgm:prSet presAssocID="{B48CB4DE-04BF-41EC-90F4-AF44AF71B5ED}" presName="Image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</dgm:pt>
    <dgm:pt modelId="{C41C212C-4F0C-4DFE-9C2E-4A288AB1EABD}" type="pres">
      <dgm:prSet presAssocID="{B48CB4DE-04BF-41EC-90F4-AF44AF71B5ED}" presName="childText" presStyleLbl="lnNode1" presStyleIdx="2" presStyleCnt="4" custLinFactNeighborX="-2167" custLinFactNeighborY="-5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E26A6-0EA2-47F6-AE51-9EA4C5C50A80}" type="pres">
      <dgm:prSet presAssocID="{7663209F-9AEA-4622-944C-89E3A9C58CA0}" presName="childComposite" presStyleCnt="0">
        <dgm:presLayoutVars>
          <dgm:chMax val="0"/>
          <dgm:chPref val="0"/>
        </dgm:presLayoutVars>
      </dgm:prSet>
      <dgm:spPr/>
    </dgm:pt>
    <dgm:pt modelId="{BBD0B301-9C78-4470-BF4F-BCD3384FC9A6}" type="pres">
      <dgm:prSet presAssocID="{7663209F-9AEA-4622-944C-89E3A9C58CA0}" presName="Image" presStyleLbl="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</dgm:pt>
    <dgm:pt modelId="{FD379CF0-2CC9-490B-AEEB-A35C3151B8B0}" type="pres">
      <dgm:prSet presAssocID="{7663209F-9AEA-4622-944C-89E3A9C58CA0}" presName="childText" presStyleLbl="lnNode1" presStyleIdx="3" presStyleCnt="4" custLinFactNeighborX="665" custLinFactNeighborY="-8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AADCDC-420E-4747-9523-E3D159E35A41}" srcId="{48CF095D-3E74-4B18-842C-994CDE6643E9}" destId="{75882CBE-A48E-422C-B14C-77F9CD33EEA4}" srcOrd="1" destOrd="0" parTransId="{F3DB93D6-0B20-4A29-80E8-0D7AB3EBB1A5}" sibTransId="{4906AEB8-0474-416E-8C86-834FBB34B107}"/>
    <dgm:cxn modelId="{A162E969-ADE1-4F69-988D-91C73AFA0E71}" srcId="{48CF095D-3E74-4B18-842C-994CDE6643E9}" destId="{DAF97800-F49C-4724-82DE-7F59D4F5E947}" srcOrd="0" destOrd="0" parTransId="{AB0EED19-61F2-4832-A3EF-EC2B3E08554D}" sibTransId="{B2867289-7C80-481A-9235-FF46968468F8}"/>
    <dgm:cxn modelId="{3A979744-738A-4AF4-AC99-BB6ADB53826C}" srcId="{48CF095D-3E74-4B18-842C-994CDE6643E9}" destId="{B48CB4DE-04BF-41EC-90F4-AF44AF71B5ED}" srcOrd="2" destOrd="0" parTransId="{E865731F-B0F3-4F23-A01A-36B74773C187}" sibTransId="{F8503AB1-48F5-4781-A723-295727F1FD71}"/>
    <dgm:cxn modelId="{98D23F19-A2C8-467E-A743-D2D9E9FBF4EA}" type="presOf" srcId="{48CF095D-3E74-4B18-842C-994CDE6643E9}" destId="{A601EF39-0B1E-4884-826A-7A72128F9974}" srcOrd="0" destOrd="0" presId="urn:microsoft.com/office/officeart/2008/layout/PictureAccentList"/>
    <dgm:cxn modelId="{F9DB96BD-2B98-4F1F-95AC-4733A11DC2F7}" type="presOf" srcId="{7663209F-9AEA-4622-944C-89E3A9C58CA0}" destId="{FD379CF0-2CC9-490B-AEEB-A35C3151B8B0}" srcOrd="0" destOrd="0" presId="urn:microsoft.com/office/officeart/2008/layout/PictureAccentList"/>
    <dgm:cxn modelId="{1353C479-917B-4CC4-B36B-8A3BE25F2148}" type="presOf" srcId="{4581CD95-F1EA-4DEA-8A68-3DE16CF24B19}" destId="{5F64B8A8-D77C-4EE9-8552-41191A4D75BF}" srcOrd="0" destOrd="0" presId="urn:microsoft.com/office/officeart/2008/layout/PictureAccentList"/>
    <dgm:cxn modelId="{5C81725F-3CB3-4797-87F4-F435BDD53AF0}" type="presOf" srcId="{DAF97800-F49C-4724-82DE-7F59D4F5E947}" destId="{18666AAE-0513-4848-9D92-6982E6ADCB6E}" srcOrd="0" destOrd="0" presId="urn:microsoft.com/office/officeart/2008/layout/PictureAccentList"/>
    <dgm:cxn modelId="{52A480E3-CADA-4503-8707-AD977E6535B1}" type="presOf" srcId="{75882CBE-A48E-422C-B14C-77F9CD33EEA4}" destId="{87B98C8E-230C-4E8F-8A2A-810DFA1186FA}" srcOrd="0" destOrd="0" presId="urn:microsoft.com/office/officeart/2008/layout/PictureAccentList"/>
    <dgm:cxn modelId="{130C7F80-F18B-4B41-B4DD-2AC9895FE0DB}" type="presOf" srcId="{B48CB4DE-04BF-41EC-90F4-AF44AF71B5ED}" destId="{C41C212C-4F0C-4DFE-9C2E-4A288AB1EABD}" srcOrd="0" destOrd="0" presId="urn:microsoft.com/office/officeart/2008/layout/PictureAccentList"/>
    <dgm:cxn modelId="{96D3E4A5-2324-4151-8615-CD23C2C07A85}" srcId="{4581CD95-F1EA-4DEA-8A68-3DE16CF24B19}" destId="{48CF095D-3E74-4B18-842C-994CDE6643E9}" srcOrd="0" destOrd="0" parTransId="{7FD4956E-A43E-4357-8282-C4ED6BD8196D}" sibTransId="{1C6A9119-BD7F-4BD9-AE41-3B96284D68E4}"/>
    <dgm:cxn modelId="{1A7BDA96-42A7-4131-BF2B-3B9D4E4F4F53}" srcId="{48CF095D-3E74-4B18-842C-994CDE6643E9}" destId="{7663209F-9AEA-4622-944C-89E3A9C58CA0}" srcOrd="3" destOrd="0" parTransId="{47DB6AEE-0765-4571-B3BD-F6AFCAF49FC1}" sibTransId="{36B00DB1-013B-4C22-A089-8854ECE0732A}"/>
    <dgm:cxn modelId="{1234A065-E3B9-4D03-86A9-F6206D8988D3}" type="presParOf" srcId="{5F64B8A8-D77C-4EE9-8552-41191A4D75BF}" destId="{57890248-AED3-43F3-B2A5-B1DA6DF29AC5}" srcOrd="0" destOrd="0" presId="urn:microsoft.com/office/officeart/2008/layout/PictureAccentList"/>
    <dgm:cxn modelId="{FA564E3E-1A92-4DDD-9AE0-BEE3EE32AA9B}" type="presParOf" srcId="{57890248-AED3-43F3-B2A5-B1DA6DF29AC5}" destId="{42CB6E05-E174-420A-B0F1-A7EF54B78B49}" srcOrd="0" destOrd="0" presId="urn:microsoft.com/office/officeart/2008/layout/PictureAccentList"/>
    <dgm:cxn modelId="{30368659-D96E-40FA-977E-163D7EDA336C}" type="presParOf" srcId="{42CB6E05-E174-420A-B0F1-A7EF54B78B49}" destId="{A601EF39-0B1E-4884-826A-7A72128F9974}" srcOrd="0" destOrd="0" presId="urn:microsoft.com/office/officeart/2008/layout/PictureAccentList"/>
    <dgm:cxn modelId="{20A40441-012C-48B1-946C-BDEC4800768E}" type="presParOf" srcId="{57890248-AED3-43F3-B2A5-B1DA6DF29AC5}" destId="{2C60D03B-85C8-4B5D-874B-D3D1987C4087}" srcOrd="1" destOrd="0" presId="urn:microsoft.com/office/officeart/2008/layout/PictureAccentList"/>
    <dgm:cxn modelId="{09910593-6D10-41F3-BCEE-C165D09962A1}" type="presParOf" srcId="{2C60D03B-85C8-4B5D-874B-D3D1987C4087}" destId="{BBBD30EF-A663-4BCA-9102-74013169182F}" srcOrd="0" destOrd="0" presId="urn:microsoft.com/office/officeart/2008/layout/PictureAccentList"/>
    <dgm:cxn modelId="{8689A2B6-BCE5-43A6-8B83-782C83AA8EA1}" type="presParOf" srcId="{BBBD30EF-A663-4BCA-9102-74013169182F}" destId="{A4BE58A0-7511-48C8-9C58-C811A9374C39}" srcOrd="0" destOrd="0" presId="urn:microsoft.com/office/officeart/2008/layout/PictureAccentList"/>
    <dgm:cxn modelId="{355776CB-6331-49F5-B7A1-A89519DC28CE}" type="presParOf" srcId="{BBBD30EF-A663-4BCA-9102-74013169182F}" destId="{18666AAE-0513-4848-9D92-6982E6ADCB6E}" srcOrd="1" destOrd="0" presId="urn:microsoft.com/office/officeart/2008/layout/PictureAccentList"/>
    <dgm:cxn modelId="{BC59E309-793E-4BF9-83B5-8F4CD4A52761}" type="presParOf" srcId="{2C60D03B-85C8-4B5D-874B-D3D1987C4087}" destId="{B3C434DD-B5DF-4F85-B96F-4E48B39AA972}" srcOrd="1" destOrd="0" presId="urn:microsoft.com/office/officeart/2008/layout/PictureAccentList"/>
    <dgm:cxn modelId="{1D5BFD53-2ECE-4B82-B605-9CF8589BA392}" type="presParOf" srcId="{B3C434DD-B5DF-4F85-B96F-4E48B39AA972}" destId="{ABC0331A-ECAD-4C94-81A3-2AF71D3848E7}" srcOrd="0" destOrd="0" presId="urn:microsoft.com/office/officeart/2008/layout/PictureAccentList"/>
    <dgm:cxn modelId="{F9AB6CA2-A884-4A43-9ED3-10CC5D5F6ABF}" type="presParOf" srcId="{B3C434DD-B5DF-4F85-B96F-4E48B39AA972}" destId="{87B98C8E-230C-4E8F-8A2A-810DFA1186FA}" srcOrd="1" destOrd="0" presId="urn:microsoft.com/office/officeart/2008/layout/PictureAccentList"/>
    <dgm:cxn modelId="{F0F692FE-193F-4F49-B013-9D99132E4A70}" type="presParOf" srcId="{2C60D03B-85C8-4B5D-874B-D3D1987C4087}" destId="{AC1A90DD-5D8F-4257-916F-F14AAE4DFE05}" srcOrd="2" destOrd="0" presId="urn:microsoft.com/office/officeart/2008/layout/PictureAccentList"/>
    <dgm:cxn modelId="{792B4C9D-149F-48FA-AD45-F5AE6DF0C7CB}" type="presParOf" srcId="{AC1A90DD-5D8F-4257-916F-F14AAE4DFE05}" destId="{5AF5EA11-2FB5-4497-94FD-3CA156B4C51E}" srcOrd="0" destOrd="0" presId="urn:microsoft.com/office/officeart/2008/layout/PictureAccentList"/>
    <dgm:cxn modelId="{CE88E0B0-08B6-42D2-B812-990E4EE30DE0}" type="presParOf" srcId="{AC1A90DD-5D8F-4257-916F-F14AAE4DFE05}" destId="{C41C212C-4F0C-4DFE-9C2E-4A288AB1EABD}" srcOrd="1" destOrd="0" presId="urn:microsoft.com/office/officeart/2008/layout/PictureAccentList"/>
    <dgm:cxn modelId="{D3A7B82A-BFBB-4648-A4C7-DF785A8F57AA}" type="presParOf" srcId="{2C60D03B-85C8-4B5D-874B-D3D1987C4087}" destId="{6D9E26A6-0EA2-47F6-AE51-9EA4C5C50A80}" srcOrd="3" destOrd="0" presId="urn:microsoft.com/office/officeart/2008/layout/PictureAccentList"/>
    <dgm:cxn modelId="{A66AC71C-DF32-4BB2-BC1B-7A7587F831CB}" type="presParOf" srcId="{6D9E26A6-0EA2-47F6-AE51-9EA4C5C50A80}" destId="{BBD0B301-9C78-4470-BF4F-BCD3384FC9A6}" srcOrd="0" destOrd="0" presId="urn:microsoft.com/office/officeart/2008/layout/PictureAccentList"/>
    <dgm:cxn modelId="{5CFCE9CD-B262-40EE-A557-3999E3338A20}" type="presParOf" srcId="{6D9E26A6-0EA2-47F6-AE51-9EA4C5C50A80}" destId="{FD379CF0-2CC9-490B-AEEB-A35C3151B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1CD95-F1EA-4DEA-8A68-3DE16CF24B19}" type="doc">
      <dgm:prSet loTypeId="urn:microsoft.com/office/officeart/2008/layout/PictureAccent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8CF095D-3E74-4B18-842C-994CDE6643E9}">
      <dgm:prSet phldrT="[Текст]" custT="1"/>
      <dgm:spPr/>
      <dgm:t>
        <a:bodyPr/>
        <a:lstStyle/>
        <a:p>
          <a:r>
            <a:rPr lang="ru-RU" sz="2800" b="1" dirty="0" smtClean="0"/>
            <a:t>Техническая подготовка проекта</a:t>
          </a:r>
          <a:endParaRPr lang="ru-RU" sz="2800" b="1" dirty="0"/>
        </a:p>
      </dgm:t>
    </dgm:pt>
    <dgm:pt modelId="{7FD4956E-A43E-4357-8282-C4ED6BD8196D}" type="parTrans" cxnId="{96D3E4A5-2324-4151-8615-CD23C2C07A85}">
      <dgm:prSet/>
      <dgm:spPr/>
      <dgm:t>
        <a:bodyPr/>
        <a:lstStyle/>
        <a:p>
          <a:endParaRPr lang="ru-RU"/>
        </a:p>
      </dgm:t>
    </dgm:pt>
    <dgm:pt modelId="{1C6A9119-BD7F-4BD9-AE41-3B96284D68E4}" type="sibTrans" cxnId="{96D3E4A5-2324-4151-8615-CD23C2C07A85}">
      <dgm:prSet/>
      <dgm:spPr/>
      <dgm:t>
        <a:bodyPr/>
        <a:lstStyle/>
        <a:p>
          <a:endParaRPr lang="ru-RU"/>
        </a:p>
      </dgm:t>
    </dgm:pt>
    <dgm:pt modelId="{DAF97800-F49C-4724-82DE-7F59D4F5E947}">
      <dgm:prSet phldrT="[Текст]" custT="1"/>
      <dgm:spPr/>
      <dgm:t>
        <a:bodyPr/>
        <a:lstStyle/>
        <a:p>
          <a:r>
            <a:rPr lang="ru-RU" sz="2000" b="1" dirty="0" smtClean="0"/>
            <a:t>Проведите сканирование иллюстраций, подготовьте текстовые материалы</a:t>
          </a:r>
          <a:endParaRPr lang="ru-RU" sz="2000" b="1" dirty="0"/>
        </a:p>
      </dgm:t>
    </dgm:pt>
    <dgm:pt modelId="{AB0EED19-61F2-4832-A3EF-EC2B3E08554D}" type="parTrans" cxnId="{A162E969-ADE1-4F69-988D-91C73AFA0E71}">
      <dgm:prSet/>
      <dgm:spPr/>
      <dgm:t>
        <a:bodyPr/>
        <a:lstStyle/>
        <a:p>
          <a:endParaRPr lang="ru-RU"/>
        </a:p>
      </dgm:t>
    </dgm:pt>
    <dgm:pt modelId="{B2867289-7C80-481A-9235-FF46968468F8}" type="sibTrans" cxnId="{A162E969-ADE1-4F69-988D-91C73AFA0E71}">
      <dgm:prSet/>
      <dgm:spPr/>
      <dgm:t>
        <a:bodyPr/>
        <a:lstStyle/>
        <a:p>
          <a:endParaRPr lang="ru-RU"/>
        </a:p>
      </dgm:t>
    </dgm:pt>
    <dgm:pt modelId="{75882CBE-A48E-422C-B14C-77F9CD33EEA4}">
      <dgm:prSet phldrT="[Текст]" custT="1"/>
      <dgm:spPr/>
      <dgm:t>
        <a:bodyPr/>
        <a:lstStyle/>
        <a:p>
          <a:r>
            <a:rPr lang="ru-RU" sz="2000" b="1" dirty="0" smtClean="0"/>
            <a:t>Создайте на диске отдельную папку, в которой будут храниться ваши предварительные материалы</a:t>
          </a:r>
          <a:endParaRPr lang="ru-RU" sz="2000" b="1" dirty="0"/>
        </a:p>
      </dgm:t>
    </dgm:pt>
    <dgm:pt modelId="{F3DB93D6-0B20-4A29-80E8-0D7AB3EBB1A5}" type="parTrans" cxnId="{7CAADCDC-420E-4747-9523-E3D159E35A41}">
      <dgm:prSet/>
      <dgm:spPr/>
      <dgm:t>
        <a:bodyPr/>
        <a:lstStyle/>
        <a:p>
          <a:endParaRPr lang="ru-RU"/>
        </a:p>
      </dgm:t>
    </dgm:pt>
    <dgm:pt modelId="{4906AEB8-0474-416E-8C86-834FBB34B107}" type="sibTrans" cxnId="{7CAADCDC-420E-4747-9523-E3D159E35A41}">
      <dgm:prSet/>
      <dgm:spPr/>
      <dgm:t>
        <a:bodyPr/>
        <a:lstStyle/>
        <a:p>
          <a:endParaRPr lang="ru-RU"/>
        </a:p>
      </dgm:t>
    </dgm:pt>
    <dgm:pt modelId="{5F64B8A8-D77C-4EE9-8552-41191A4D75BF}" type="pres">
      <dgm:prSet presAssocID="{4581CD95-F1EA-4DEA-8A68-3DE16CF24B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890248-AED3-43F3-B2A5-B1DA6DF29AC5}" type="pres">
      <dgm:prSet presAssocID="{48CF095D-3E74-4B18-842C-994CDE6643E9}" presName="root" presStyleCnt="0">
        <dgm:presLayoutVars>
          <dgm:chMax/>
          <dgm:chPref val="4"/>
        </dgm:presLayoutVars>
      </dgm:prSet>
      <dgm:spPr/>
    </dgm:pt>
    <dgm:pt modelId="{42CB6E05-E174-420A-B0F1-A7EF54B78B49}" type="pres">
      <dgm:prSet presAssocID="{48CF095D-3E74-4B18-842C-994CDE6643E9}" presName="rootComposite" presStyleCnt="0">
        <dgm:presLayoutVars/>
      </dgm:prSet>
      <dgm:spPr/>
    </dgm:pt>
    <dgm:pt modelId="{A601EF39-0B1E-4884-826A-7A72128F9974}" type="pres">
      <dgm:prSet presAssocID="{48CF095D-3E74-4B18-842C-994CDE6643E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2C60D03B-85C8-4B5D-874B-D3D1987C4087}" type="pres">
      <dgm:prSet presAssocID="{48CF095D-3E74-4B18-842C-994CDE6643E9}" presName="childShape" presStyleCnt="0">
        <dgm:presLayoutVars>
          <dgm:chMax val="0"/>
          <dgm:chPref val="0"/>
        </dgm:presLayoutVars>
      </dgm:prSet>
      <dgm:spPr/>
    </dgm:pt>
    <dgm:pt modelId="{BBBD30EF-A663-4BCA-9102-74013169182F}" type="pres">
      <dgm:prSet presAssocID="{DAF97800-F49C-4724-82DE-7F59D4F5E947}" presName="childComposite" presStyleCnt="0">
        <dgm:presLayoutVars>
          <dgm:chMax val="0"/>
          <dgm:chPref val="0"/>
        </dgm:presLayoutVars>
      </dgm:prSet>
      <dgm:spPr/>
    </dgm:pt>
    <dgm:pt modelId="{A4BE58A0-7511-48C8-9C58-C811A9374C39}" type="pres">
      <dgm:prSet presAssocID="{DAF97800-F49C-4724-82DE-7F59D4F5E947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18666AAE-0513-4848-9D92-6982E6ADCB6E}" type="pres">
      <dgm:prSet presAssocID="{DAF97800-F49C-4724-82DE-7F59D4F5E94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434DD-B5DF-4F85-B96F-4E48B39AA972}" type="pres">
      <dgm:prSet presAssocID="{75882CBE-A48E-422C-B14C-77F9CD33EEA4}" presName="childComposite" presStyleCnt="0">
        <dgm:presLayoutVars>
          <dgm:chMax val="0"/>
          <dgm:chPref val="0"/>
        </dgm:presLayoutVars>
      </dgm:prSet>
      <dgm:spPr/>
    </dgm:pt>
    <dgm:pt modelId="{ABC0331A-ECAD-4C94-81A3-2AF71D3848E7}" type="pres">
      <dgm:prSet presAssocID="{75882CBE-A48E-422C-B14C-77F9CD33EEA4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87B98C8E-230C-4E8F-8A2A-810DFA1186FA}" type="pres">
      <dgm:prSet presAssocID="{75882CBE-A48E-422C-B14C-77F9CD33EEA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DE1A62-CD71-4CD6-B7E7-BCCFA62EDFCF}" type="presOf" srcId="{48CF095D-3E74-4B18-842C-994CDE6643E9}" destId="{A601EF39-0B1E-4884-826A-7A72128F9974}" srcOrd="0" destOrd="0" presId="urn:microsoft.com/office/officeart/2008/layout/PictureAccentList"/>
    <dgm:cxn modelId="{A162E969-ADE1-4F69-988D-91C73AFA0E71}" srcId="{48CF095D-3E74-4B18-842C-994CDE6643E9}" destId="{DAF97800-F49C-4724-82DE-7F59D4F5E947}" srcOrd="0" destOrd="0" parTransId="{AB0EED19-61F2-4832-A3EF-EC2B3E08554D}" sibTransId="{B2867289-7C80-481A-9235-FF46968468F8}"/>
    <dgm:cxn modelId="{7CAADCDC-420E-4747-9523-E3D159E35A41}" srcId="{48CF095D-3E74-4B18-842C-994CDE6643E9}" destId="{75882CBE-A48E-422C-B14C-77F9CD33EEA4}" srcOrd="1" destOrd="0" parTransId="{F3DB93D6-0B20-4A29-80E8-0D7AB3EBB1A5}" sibTransId="{4906AEB8-0474-416E-8C86-834FBB34B107}"/>
    <dgm:cxn modelId="{0AEA6F0F-EBB6-434B-9F00-1E1BEDC214AF}" type="presOf" srcId="{DAF97800-F49C-4724-82DE-7F59D4F5E947}" destId="{18666AAE-0513-4848-9D92-6982E6ADCB6E}" srcOrd="0" destOrd="0" presId="urn:microsoft.com/office/officeart/2008/layout/PictureAccentList"/>
    <dgm:cxn modelId="{ADC46F4C-BE7C-4DD6-9417-32C4316756E9}" type="presOf" srcId="{75882CBE-A48E-422C-B14C-77F9CD33EEA4}" destId="{87B98C8E-230C-4E8F-8A2A-810DFA1186FA}" srcOrd="0" destOrd="0" presId="urn:microsoft.com/office/officeart/2008/layout/PictureAccentList"/>
    <dgm:cxn modelId="{96D3E4A5-2324-4151-8615-CD23C2C07A85}" srcId="{4581CD95-F1EA-4DEA-8A68-3DE16CF24B19}" destId="{48CF095D-3E74-4B18-842C-994CDE6643E9}" srcOrd="0" destOrd="0" parTransId="{7FD4956E-A43E-4357-8282-C4ED6BD8196D}" sibTransId="{1C6A9119-BD7F-4BD9-AE41-3B96284D68E4}"/>
    <dgm:cxn modelId="{613A4464-D81E-480A-9E70-148420E5FB15}" type="presOf" srcId="{4581CD95-F1EA-4DEA-8A68-3DE16CF24B19}" destId="{5F64B8A8-D77C-4EE9-8552-41191A4D75BF}" srcOrd="0" destOrd="0" presId="urn:microsoft.com/office/officeart/2008/layout/PictureAccentList"/>
    <dgm:cxn modelId="{D4CE9EB7-7AB2-41BE-99A7-32908F27145F}" type="presParOf" srcId="{5F64B8A8-D77C-4EE9-8552-41191A4D75BF}" destId="{57890248-AED3-43F3-B2A5-B1DA6DF29AC5}" srcOrd="0" destOrd="0" presId="urn:microsoft.com/office/officeart/2008/layout/PictureAccentList"/>
    <dgm:cxn modelId="{521EAE2E-11A9-48F8-ACFA-D0FA11EB9E96}" type="presParOf" srcId="{57890248-AED3-43F3-B2A5-B1DA6DF29AC5}" destId="{42CB6E05-E174-420A-B0F1-A7EF54B78B49}" srcOrd="0" destOrd="0" presId="urn:microsoft.com/office/officeart/2008/layout/PictureAccentList"/>
    <dgm:cxn modelId="{724BA1F9-8082-44CF-BD34-8ED99BD10B13}" type="presParOf" srcId="{42CB6E05-E174-420A-B0F1-A7EF54B78B49}" destId="{A601EF39-0B1E-4884-826A-7A72128F9974}" srcOrd="0" destOrd="0" presId="urn:microsoft.com/office/officeart/2008/layout/PictureAccentList"/>
    <dgm:cxn modelId="{73CFEB14-F144-417C-BB65-88D51BA5FD86}" type="presParOf" srcId="{57890248-AED3-43F3-B2A5-B1DA6DF29AC5}" destId="{2C60D03B-85C8-4B5D-874B-D3D1987C4087}" srcOrd="1" destOrd="0" presId="urn:microsoft.com/office/officeart/2008/layout/PictureAccentList"/>
    <dgm:cxn modelId="{DA91BB50-40CA-4222-A682-48B504BD6FDE}" type="presParOf" srcId="{2C60D03B-85C8-4B5D-874B-D3D1987C4087}" destId="{BBBD30EF-A663-4BCA-9102-74013169182F}" srcOrd="0" destOrd="0" presId="urn:microsoft.com/office/officeart/2008/layout/PictureAccentList"/>
    <dgm:cxn modelId="{FDCF62AA-E1AB-4D2A-90A9-AFD05424CB0A}" type="presParOf" srcId="{BBBD30EF-A663-4BCA-9102-74013169182F}" destId="{A4BE58A0-7511-48C8-9C58-C811A9374C39}" srcOrd="0" destOrd="0" presId="urn:microsoft.com/office/officeart/2008/layout/PictureAccentList"/>
    <dgm:cxn modelId="{8826841C-19B8-4132-A69F-67B7EA0D1E68}" type="presParOf" srcId="{BBBD30EF-A663-4BCA-9102-74013169182F}" destId="{18666AAE-0513-4848-9D92-6982E6ADCB6E}" srcOrd="1" destOrd="0" presId="urn:microsoft.com/office/officeart/2008/layout/PictureAccentList"/>
    <dgm:cxn modelId="{CE3BDA5B-08A5-4FAF-91BB-BC37CBC8749A}" type="presParOf" srcId="{2C60D03B-85C8-4B5D-874B-D3D1987C4087}" destId="{B3C434DD-B5DF-4F85-B96F-4E48B39AA972}" srcOrd="1" destOrd="0" presId="urn:microsoft.com/office/officeart/2008/layout/PictureAccentList"/>
    <dgm:cxn modelId="{C7AB8E74-E230-49DE-BD3F-A5E24EEBF2B8}" type="presParOf" srcId="{B3C434DD-B5DF-4F85-B96F-4E48B39AA972}" destId="{ABC0331A-ECAD-4C94-81A3-2AF71D3848E7}" srcOrd="0" destOrd="0" presId="urn:microsoft.com/office/officeart/2008/layout/PictureAccentList"/>
    <dgm:cxn modelId="{B0662862-5075-4251-B4EB-AD1843427A51}" type="presParOf" srcId="{B3C434DD-B5DF-4F85-B96F-4E48B39AA972}" destId="{87B98C8E-230C-4E8F-8A2A-810DFA1186F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1CD95-F1EA-4DEA-8A68-3DE16CF24B19}" type="doc">
      <dgm:prSet loTypeId="urn:microsoft.com/office/officeart/2008/layout/PictureAccent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8CF095D-3E74-4B18-842C-994CDE6643E9}">
      <dgm:prSet phldrT="[Текст]" custT="1"/>
      <dgm:spPr/>
      <dgm:t>
        <a:bodyPr/>
        <a:lstStyle/>
        <a:p>
          <a:r>
            <a:rPr lang="ru-RU" sz="2800" b="1" dirty="0" smtClean="0"/>
            <a:t>Оформление работ в формате </a:t>
          </a:r>
          <a:r>
            <a:rPr lang="ru-RU" sz="2800" b="1" dirty="0" err="1" smtClean="0"/>
            <a:t>Power</a:t>
          </a:r>
          <a:r>
            <a:rPr lang="ru-RU" sz="2800" b="1" dirty="0" smtClean="0"/>
            <a:t> </a:t>
          </a:r>
          <a:r>
            <a:rPr lang="ru-RU" sz="2800" b="1" dirty="0" err="1" smtClean="0"/>
            <a:t>Point</a:t>
          </a:r>
          <a:endParaRPr lang="ru-RU" sz="2800" b="1" dirty="0"/>
        </a:p>
      </dgm:t>
    </dgm:pt>
    <dgm:pt modelId="{7FD4956E-A43E-4357-8282-C4ED6BD8196D}" type="parTrans" cxnId="{96D3E4A5-2324-4151-8615-CD23C2C07A85}">
      <dgm:prSet/>
      <dgm:spPr/>
      <dgm:t>
        <a:bodyPr/>
        <a:lstStyle/>
        <a:p>
          <a:endParaRPr lang="ru-RU"/>
        </a:p>
      </dgm:t>
    </dgm:pt>
    <dgm:pt modelId="{1C6A9119-BD7F-4BD9-AE41-3B96284D68E4}" type="sibTrans" cxnId="{96D3E4A5-2324-4151-8615-CD23C2C07A85}">
      <dgm:prSet/>
      <dgm:spPr/>
      <dgm:t>
        <a:bodyPr/>
        <a:lstStyle/>
        <a:p>
          <a:endParaRPr lang="ru-RU"/>
        </a:p>
      </dgm:t>
    </dgm:pt>
    <dgm:pt modelId="{DAF97800-F49C-4724-82DE-7F59D4F5E947}">
      <dgm:prSet phldrT="[Текст]" custT="1"/>
      <dgm:spPr/>
      <dgm:t>
        <a:bodyPr/>
        <a:lstStyle/>
        <a:p>
          <a:r>
            <a:rPr lang="ru-RU" sz="2000" b="1" dirty="0" smtClean="0"/>
            <a:t>Создайте слайды презентации самостоятельно или используя шаблоны</a:t>
          </a:r>
          <a:endParaRPr lang="ru-RU" sz="2000" b="1" dirty="0"/>
        </a:p>
      </dgm:t>
    </dgm:pt>
    <dgm:pt modelId="{AB0EED19-61F2-4832-A3EF-EC2B3E08554D}" type="parTrans" cxnId="{A162E969-ADE1-4F69-988D-91C73AFA0E71}">
      <dgm:prSet/>
      <dgm:spPr/>
      <dgm:t>
        <a:bodyPr/>
        <a:lstStyle/>
        <a:p>
          <a:endParaRPr lang="ru-RU"/>
        </a:p>
      </dgm:t>
    </dgm:pt>
    <dgm:pt modelId="{B2867289-7C80-481A-9235-FF46968468F8}" type="sibTrans" cxnId="{A162E969-ADE1-4F69-988D-91C73AFA0E71}">
      <dgm:prSet/>
      <dgm:spPr/>
      <dgm:t>
        <a:bodyPr/>
        <a:lstStyle/>
        <a:p>
          <a:endParaRPr lang="ru-RU"/>
        </a:p>
      </dgm:t>
    </dgm:pt>
    <dgm:pt modelId="{75882CBE-A48E-422C-B14C-77F9CD33EEA4}">
      <dgm:prSet phldrT="[Текст]" custT="1"/>
      <dgm:spPr/>
      <dgm:t>
        <a:bodyPr/>
        <a:lstStyle/>
        <a:p>
          <a:r>
            <a:rPr lang="ru-RU" sz="2000" b="1" dirty="0" smtClean="0"/>
            <a:t>Проиллюстрируйте слайды, используя подготовленные материалы, а также эффекты анимации</a:t>
          </a:r>
          <a:endParaRPr lang="ru-RU" sz="2000" b="1" dirty="0"/>
        </a:p>
      </dgm:t>
    </dgm:pt>
    <dgm:pt modelId="{F3DB93D6-0B20-4A29-80E8-0D7AB3EBB1A5}" type="parTrans" cxnId="{7CAADCDC-420E-4747-9523-E3D159E35A41}">
      <dgm:prSet/>
      <dgm:spPr/>
      <dgm:t>
        <a:bodyPr/>
        <a:lstStyle/>
        <a:p>
          <a:endParaRPr lang="ru-RU"/>
        </a:p>
      </dgm:t>
    </dgm:pt>
    <dgm:pt modelId="{4906AEB8-0474-416E-8C86-834FBB34B107}" type="sibTrans" cxnId="{7CAADCDC-420E-4747-9523-E3D159E35A41}">
      <dgm:prSet/>
      <dgm:spPr/>
      <dgm:t>
        <a:bodyPr/>
        <a:lstStyle/>
        <a:p>
          <a:endParaRPr lang="ru-RU"/>
        </a:p>
      </dgm:t>
    </dgm:pt>
    <dgm:pt modelId="{B48CB4DE-04BF-41EC-90F4-AF44AF71B5ED}">
      <dgm:prSet phldrT="[Текст]" custT="1"/>
      <dgm:spPr/>
      <dgm:t>
        <a:bodyPr/>
        <a:lstStyle/>
        <a:p>
          <a:r>
            <a:rPr lang="ru-RU" sz="2000" b="1" dirty="0" smtClean="0"/>
            <a:t>Проведите предварительный просмотр выставки</a:t>
          </a:r>
          <a:endParaRPr lang="ru-RU" sz="2000" b="1" dirty="0"/>
        </a:p>
      </dgm:t>
    </dgm:pt>
    <dgm:pt modelId="{E865731F-B0F3-4F23-A01A-36B74773C187}" type="parTrans" cxnId="{3A979744-738A-4AF4-AC99-BB6ADB53826C}">
      <dgm:prSet/>
      <dgm:spPr/>
      <dgm:t>
        <a:bodyPr/>
        <a:lstStyle/>
        <a:p>
          <a:endParaRPr lang="ru-RU"/>
        </a:p>
      </dgm:t>
    </dgm:pt>
    <dgm:pt modelId="{F8503AB1-48F5-4781-A723-295727F1FD71}" type="sibTrans" cxnId="{3A979744-738A-4AF4-AC99-BB6ADB53826C}">
      <dgm:prSet/>
      <dgm:spPr/>
      <dgm:t>
        <a:bodyPr/>
        <a:lstStyle/>
        <a:p>
          <a:endParaRPr lang="ru-RU"/>
        </a:p>
      </dgm:t>
    </dgm:pt>
    <dgm:pt modelId="{7663209F-9AEA-4622-944C-89E3A9C58CA0}">
      <dgm:prSet phldrT="[Текст]" custT="1"/>
      <dgm:spPr/>
      <dgm:t>
        <a:bodyPr/>
        <a:lstStyle/>
        <a:p>
          <a:r>
            <a:rPr lang="ru-RU" sz="2000" b="1" dirty="0" smtClean="0"/>
            <a:t>Исправьте замеченные вами недостатки</a:t>
          </a:r>
          <a:endParaRPr lang="ru-RU" sz="2000" b="1" dirty="0"/>
        </a:p>
      </dgm:t>
    </dgm:pt>
    <dgm:pt modelId="{47DB6AEE-0765-4571-B3BD-F6AFCAF49FC1}" type="parTrans" cxnId="{1A7BDA96-42A7-4131-BF2B-3B9D4E4F4F53}">
      <dgm:prSet/>
      <dgm:spPr/>
      <dgm:t>
        <a:bodyPr/>
        <a:lstStyle/>
        <a:p>
          <a:endParaRPr lang="ru-RU"/>
        </a:p>
      </dgm:t>
    </dgm:pt>
    <dgm:pt modelId="{36B00DB1-013B-4C22-A089-8854ECE0732A}" type="sibTrans" cxnId="{1A7BDA96-42A7-4131-BF2B-3B9D4E4F4F53}">
      <dgm:prSet/>
      <dgm:spPr/>
      <dgm:t>
        <a:bodyPr/>
        <a:lstStyle/>
        <a:p>
          <a:endParaRPr lang="ru-RU"/>
        </a:p>
      </dgm:t>
    </dgm:pt>
    <dgm:pt modelId="{81BADFBF-7EA2-4BD6-9262-28E91C7C00CA}">
      <dgm:prSet phldrT="[Текст]" custT="1"/>
      <dgm:spPr/>
      <dgm:t>
        <a:bodyPr/>
        <a:lstStyle/>
        <a:p>
          <a:r>
            <a:rPr lang="ru-RU" sz="2000" b="1" dirty="0" smtClean="0"/>
            <a:t>Подготовьте электронную выставку  к показу</a:t>
          </a:r>
          <a:endParaRPr lang="ru-RU" sz="2000" b="1" dirty="0"/>
        </a:p>
      </dgm:t>
    </dgm:pt>
    <dgm:pt modelId="{049CDB44-76C5-43E6-91A2-4F2AF3699F10}" type="parTrans" cxnId="{5A5085E0-F2A4-4DA8-BC3A-2B792BBF617B}">
      <dgm:prSet/>
      <dgm:spPr/>
      <dgm:t>
        <a:bodyPr/>
        <a:lstStyle/>
        <a:p>
          <a:endParaRPr lang="ru-RU"/>
        </a:p>
      </dgm:t>
    </dgm:pt>
    <dgm:pt modelId="{7EF39A0F-8F2C-45B6-80CD-C06E6A1075BA}" type="sibTrans" cxnId="{5A5085E0-F2A4-4DA8-BC3A-2B792BBF617B}">
      <dgm:prSet/>
      <dgm:spPr/>
      <dgm:t>
        <a:bodyPr/>
        <a:lstStyle/>
        <a:p>
          <a:endParaRPr lang="ru-RU"/>
        </a:p>
      </dgm:t>
    </dgm:pt>
    <dgm:pt modelId="{5F64B8A8-D77C-4EE9-8552-41191A4D75BF}" type="pres">
      <dgm:prSet presAssocID="{4581CD95-F1EA-4DEA-8A68-3DE16CF24B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890248-AED3-43F3-B2A5-B1DA6DF29AC5}" type="pres">
      <dgm:prSet presAssocID="{48CF095D-3E74-4B18-842C-994CDE6643E9}" presName="root" presStyleCnt="0">
        <dgm:presLayoutVars>
          <dgm:chMax/>
          <dgm:chPref val="4"/>
        </dgm:presLayoutVars>
      </dgm:prSet>
      <dgm:spPr/>
    </dgm:pt>
    <dgm:pt modelId="{42CB6E05-E174-420A-B0F1-A7EF54B78B49}" type="pres">
      <dgm:prSet presAssocID="{48CF095D-3E74-4B18-842C-994CDE6643E9}" presName="rootComposite" presStyleCnt="0">
        <dgm:presLayoutVars/>
      </dgm:prSet>
      <dgm:spPr/>
    </dgm:pt>
    <dgm:pt modelId="{A601EF39-0B1E-4884-826A-7A72128F9974}" type="pres">
      <dgm:prSet presAssocID="{48CF095D-3E74-4B18-842C-994CDE6643E9}" presName="rootText" presStyleLbl="node0" presStyleIdx="0" presStyleCnt="1" custScaleX="148977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2C60D03B-85C8-4B5D-874B-D3D1987C4087}" type="pres">
      <dgm:prSet presAssocID="{48CF095D-3E74-4B18-842C-994CDE6643E9}" presName="childShape" presStyleCnt="0">
        <dgm:presLayoutVars>
          <dgm:chMax val="0"/>
          <dgm:chPref val="0"/>
        </dgm:presLayoutVars>
      </dgm:prSet>
      <dgm:spPr/>
    </dgm:pt>
    <dgm:pt modelId="{BBBD30EF-A663-4BCA-9102-74013169182F}" type="pres">
      <dgm:prSet presAssocID="{DAF97800-F49C-4724-82DE-7F59D4F5E947}" presName="childComposite" presStyleCnt="0">
        <dgm:presLayoutVars>
          <dgm:chMax val="0"/>
          <dgm:chPref val="0"/>
        </dgm:presLayoutVars>
      </dgm:prSet>
      <dgm:spPr/>
    </dgm:pt>
    <dgm:pt modelId="{A4BE58A0-7511-48C8-9C58-C811A9374C39}" type="pres">
      <dgm:prSet presAssocID="{DAF97800-F49C-4724-82DE-7F59D4F5E947}" presName="Image" presStyleLbl="node1" presStyleIdx="0" presStyleCnt="5" custLinFactNeighborX="-62520" custLinFactNeighborY="-4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18666AAE-0513-4848-9D92-6982E6ADCB6E}" type="pres">
      <dgm:prSet presAssocID="{DAF97800-F49C-4724-82DE-7F59D4F5E947}" presName="childText" presStyleLbl="lnNode1" presStyleIdx="0" presStyleCnt="5" custScaleX="123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434DD-B5DF-4F85-B96F-4E48B39AA972}" type="pres">
      <dgm:prSet presAssocID="{75882CBE-A48E-422C-B14C-77F9CD33EEA4}" presName="childComposite" presStyleCnt="0">
        <dgm:presLayoutVars>
          <dgm:chMax val="0"/>
          <dgm:chPref val="0"/>
        </dgm:presLayoutVars>
      </dgm:prSet>
      <dgm:spPr/>
    </dgm:pt>
    <dgm:pt modelId="{ABC0331A-ECAD-4C94-81A3-2AF71D3848E7}" type="pres">
      <dgm:prSet presAssocID="{75882CBE-A48E-422C-B14C-77F9CD33EEA4}" presName="Image" presStyleLbl="node1" presStyleIdx="1" presStyleCnt="5" custLinFactNeighborX="-63172" custLinFactNeighborY="-47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87B98C8E-230C-4E8F-8A2A-810DFA1186FA}" type="pres">
      <dgm:prSet presAssocID="{75882CBE-A48E-422C-B14C-77F9CD33EEA4}" presName="childText" presStyleLbl="lnNode1" presStyleIdx="1" presStyleCnt="5" custScaleX="124924" custScaleY="103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A90DD-5D8F-4257-916F-F14AAE4DFE05}" type="pres">
      <dgm:prSet presAssocID="{B48CB4DE-04BF-41EC-90F4-AF44AF71B5ED}" presName="childComposite" presStyleCnt="0">
        <dgm:presLayoutVars>
          <dgm:chMax val="0"/>
          <dgm:chPref val="0"/>
        </dgm:presLayoutVars>
      </dgm:prSet>
      <dgm:spPr/>
    </dgm:pt>
    <dgm:pt modelId="{5AF5EA11-2FB5-4497-94FD-3CA156B4C51E}" type="pres">
      <dgm:prSet presAssocID="{B48CB4DE-04BF-41EC-90F4-AF44AF71B5ED}" presName="Image" presStyleLbl="node1" presStyleIdx="2" presStyleCnt="5" custLinFactNeighborX="-63751" custLinFactNeighborY="-9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C41C212C-4F0C-4DFE-9C2E-4A288AB1EABD}" type="pres">
      <dgm:prSet presAssocID="{B48CB4DE-04BF-41EC-90F4-AF44AF71B5ED}" presName="childText" presStyleLbl="lnNode1" presStyleIdx="2" presStyleCnt="5" custScaleX="124719" custScaleY="103333" custLinFactNeighborX="1004" custLinFactNeighborY="-2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E26A6-0EA2-47F6-AE51-9EA4C5C50A80}" type="pres">
      <dgm:prSet presAssocID="{7663209F-9AEA-4622-944C-89E3A9C58CA0}" presName="childComposite" presStyleCnt="0">
        <dgm:presLayoutVars>
          <dgm:chMax val="0"/>
          <dgm:chPref val="0"/>
        </dgm:presLayoutVars>
      </dgm:prSet>
      <dgm:spPr/>
    </dgm:pt>
    <dgm:pt modelId="{BBD0B301-9C78-4470-BF4F-BCD3384FC9A6}" type="pres">
      <dgm:prSet presAssocID="{7663209F-9AEA-4622-944C-89E3A9C58CA0}" presName="Image" presStyleLbl="node1" presStyleIdx="3" presStyleCnt="5" custLinFactNeighborX="-60835" custLinFactNeighborY="-13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FD379CF0-2CC9-490B-AEEB-A35C3151B8B0}" type="pres">
      <dgm:prSet presAssocID="{7663209F-9AEA-4622-944C-89E3A9C58CA0}" presName="childText" presStyleLbl="lnNode1" presStyleIdx="3" presStyleCnt="5" custScaleX="125752" custScaleY="104013" custLinFactNeighborX="665" custLinFactNeighborY="-8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4A930-3A43-4B9D-93F1-C6464CA3AEA0}" type="pres">
      <dgm:prSet presAssocID="{81BADFBF-7EA2-4BD6-9262-28E91C7C00CA}" presName="childComposite" presStyleCnt="0">
        <dgm:presLayoutVars>
          <dgm:chMax val="0"/>
          <dgm:chPref val="0"/>
        </dgm:presLayoutVars>
      </dgm:prSet>
      <dgm:spPr/>
    </dgm:pt>
    <dgm:pt modelId="{8FFF4C90-D1B4-4EB8-A367-4423D2C1C006}" type="pres">
      <dgm:prSet presAssocID="{81BADFBF-7EA2-4BD6-9262-28E91C7C00CA}" presName="Image" presStyleLbl="node1" presStyleIdx="4" presStyleCnt="5" custLinFactNeighborX="-58469" custLinFactNeighborY="-175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5E7C7477-055F-4EA3-9CBA-D76A1EA7E09C}" type="pres">
      <dgm:prSet presAssocID="{81BADFBF-7EA2-4BD6-9262-28E91C7C00CA}" presName="childText" presStyleLbl="lnNode1" presStyleIdx="4" presStyleCnt="5" custScaleX="126590" custScaleY="104702" custLinFactNeighborX="1535" custLinFactNeighborY="-17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2AA1D-1F22-4A41-9F74-83FABB3A1619}" type="presOf" srcId="{DAF97800-F49C-4724-82DE-7F59D4F5E947}" destId="{18666AAE-0513-4848-9D92-6982E6ADCB6E}" srcOrd="0" destOrd="0" presId="urn:microsoft.com/office/officeart/2008/layout/PictureAccentList"/>
    <dgm:cxn modelId="{7CAADCDC-420E-4747-9523-E3D159E35A41}" srcId="{48CF095D-3E74-4B18-842C-994CDE6643E9}" destId="{75882CBE-A48E-422C-B14C-77F9CD33EEA4}" srcOrd="1" destOrd="0" parTransId="{F3DB93D6-0B20-4A29-80E8-0D7AB3EBB1A5}" sibTransId="{4906AEB8-0474-416E-8C86-834FBB34B107}"/>
    <dgm:cxn modelId="{5A5085E0-F2A4-4DA8-BC3A-2B792BBF617B}" srcId="{48CF095D-3E74-4B18-842C-994CDE6643E9}" destId="{81BADFBF-7EA2-4BD6-9262-28E91C7C00CA}" srcOrd="4" destOrd="0" parTransId="{049CDB44-76C5-43E6-91A2-4F2AF3699F10}" sibTransId="{7EF39A0F-8F2C-45B6-80CD-C06E6A1075BA}"/>
    <dgm:cxn modelId="{CB144960-0286-4F8F-AABF-ADF87CF853BF}" type="presOf" srcId="{75882CBE-A48E-422C-B14C-77F9CD33EEA4}" destId="{87B98C8E-230C-4E8F-8A2A-810DFA1186FA}" srcOrd="0" destOrd="0" presId="urn:microsoft.com/office/officeart/2008/layout/PictureAccentList"/>
    <dgm:cxn modelId="{F81C6111-5841-4B22-896A-8DE56A857882}" type="presOf" srcId="{B48CB4DE-04BF-41EC-90F4-AF44AF71B5ED}" destId="{C41C212C-4F0C-4DFE-9C2E-4A288AB1EABD}" srcOrd="0" destOrd="0" presId="urn:microsoft.com/office/officeart/2008/layout/PictureAccentList"/>
    <dgm:cxn modelId="{12A525EB-03D4-4784-8E32-4F8C6747A069}" type="presOf" srcId="{7663209F-9AEA-4622-944C-89E3A9C58CA0}" destId="{FD379CF0-2CC9-490B-AEEB-A35C3151B8B0}" srcOrd="0" destOrd="0" presId="urn:microsoft.com/office/officeart/2008/layout/PictureAccentList"/>
    <dgm:cxn modelId="{A162E969-ADE1-4F69-988D-91C73AFA0E71}" srcId="{48CF095D-3E74-4B18-842C-994CDE6643E9}" destId="{DAF97800-F49C-4724-82DE-7F59D4F5E947}" srcOrd="0" destOrd="0" parTransId="{AB0EED19-61F2-4832-A3EF-EC2B3E08554D}" sibTransId="{B2867289-7C80-481A-9235-FF46968468F8}"/>
    <dgm:cxn modelId="{17A64C4F-5222-43E5-A358-C983BFDA14EC}" type="presOf" srcId="{48CF095D-3E74-4B18-842C-994CDE6643E9}" destId="{A601EF39-0B1E-4884-826A-7A72128F9974}" srcOrd="0" destOrd="0" presId="urn:microsoft.com/office/officeart/2008/layout/PictureAccentList"/>
    <dgm:cxn modelId="{3A979744-738A-4AF4-AC99-BB6ADB53826C}" srcId="{48CF095D-3E74-4B18-842C-994CDE6643E9}" destId="{B48CB4DE-04BF-41EC-90F4-AF44AF71B5ED}" srcOrd="2" destOrd="0" parTransId="{E865731F-B0F3-4F23-A01A-36B74773C187}" sibTransId="{F8503AB1-48F5-4781-A723-295727F1FD71}"/>
    <dgm:cxn modelId="{E699536A-8DF9-4377-91EC-BA2CA4B91313}" type="presOf" srcId="{4581CD95-F1EA-4DEA-8A68-3DE16CF24B19}" destId="{5F64B8A8-D77C-4EE9-8552-41191A4D75BF}" srcOrd="0" destOrd="0" presId="urn:microsoft.com/office/officeart/2008/layout/PictureAccentList"/>
    <dgm:cxn modelId="{96D3E4A5-2324-4151-8615-CD23C2C07A85}" srcId="{4581CD95-F1EA-4DEA-8A68-3DE16CF24B19}" destId="{48CF095D-3E74-4B18-842C-994CDE6643E9}" srcOrd="0" destOrd="0" parTransId="{7FD4956E-A43E-4357-8282-C4ED6BD8196D}" sibTransId="{1C6A9119-BD7F-4BD9-AE41-3B96284D68E4}"/>
    <dgm:cxn modelId="{3794183F-C76D-4710-AF0B-8F5327B8426D}" type="presOf" srcId="{81BADFBF-7EA2-4BD6-9262-28E91C7C00CA}" destId="{5E7C7477-055F-4EA3-9CBA-D76A1EA7E09C}" srcOrd="0" destOrd="0" presId="urn:microsoft.com/office/officeart/2008/layout/PictureAccentList"/>
    <dgm:cxn modelId="{1A7BDA96-42A7-4131-BF2B-3B9D4E4F4F53}" srcId="{48CF095D-3E74-4B18-842C-994CDE6643E9}" destId="{7663209F-9AEA-4622-944C-89E3A9C58CA0}" srcOrd="3" destOrd="0" parTransId="{47DB6AEE-0765-4571-B3BD-F6AFCAF49FC1}" sibTransId="{36B00DB1-013B-4C22-A089-8854ECE0732A}"/>
    <dgm:cxn modelId="{C8E39B84-DEA1-4F9F-9446-8CFC52936DAA}" type="presParOf" srcId="{5F64B8A8-D77C-4EE9-8552-41191A4D75BF}" destId="{57890248-AED3-43F3-B2A5-B1DA6DF29AC5}" srcOrd="0" destOrd="0" presId="urn:microsoft.com/office/officeart/2008/layout/PictureAccentList"/>
    <dgm:cxn modelId="{CC2A9393-106B-496C-8930-EA4BF6E86112}" type="presParOf" srcId="{57890248-AED3-43F3-B2A5-B1DA6DF29AC5}" destId="{42CB6E05-E174-420A-B0F1-A7EF54B78B49}" srcOrd="0" destOrd="0" presId="urn:microsoft.com/office/officeart/2008/layout/PictureAccentList"/>
    <dgm:cxn modelId="{F08CB483-F299-45D8-96D8-57B5C5E807C4}" type="presParOf" srcId="{42CB6E05-E174-420A-B0F1-A7EF54B78B49}" destId="{A601EF39-0B1E-4884-826A-7A72128F9974}" srcOrd="0" destOrd="0" presId="urn:microsoft.com/office/officeart/2008/layout/PictureAccentList"/>
    <dgm:cxn modelId="{AB06E8CE-F9B0-4D01-AF83-988322DBD42A}" type="presParOf" srcId="{57890248-AED3-43F3-B2A5-B1DA6DF29AC5}" destId="{2C60D03B-85C8-4B5D-874B-D3D1987C4087}" srcOrd="1" destOrd="0" presId="urn:microsoft.com/office/officeart/2008/layout/PictureAccentList"/>
    <dgm:cxn modelId="{45687F6B-B0F1-4C9D-A390-189B658BDBA3}" type="presParOf" srcId="{2C60D03B-85C8-4B5D-874B-D3D1987C4087}" destId="{BBBD30EF-A663-4BCA-9102-74013169182F}" srcOrd="0" destOrd="0" presId="urn:microsoft.com/office/officeart/2008/layout/PictureAccentList"/>
    <dgm:cxn modelId="{DC6935DA-4A03-4B65-92A1-FCCA9B4171ED}" type="presParOf" srcId="{BBBD30EF-A663-4BCA-9102-74013169182F}" destId="{A4BE58A0-7511-48C8-9C58-C811A9374C39}" srcOrd="0" destOrd="0" presId="urn:microsoft.com/office/officeart/2008/layout/PictureAccentList"/>
    <dgm:cxn modelId="{B1B3EA94-1B9C-4166-989E-2EDFBE2DC436}" type="presParOf" srcId="{BBBD30EF-A663-4BCA-9102-74013169182F}" destId="{18666AAE-0513-4848-9D92-6982E6ADCB6E}" srcOrd="1" destOrd="0" presId="urn:microsoft.com/office/officeart/2008/layout/PictureAccentList"/>
    <dgm:cxn modelId="{E6B06ADA-F19F-4C0E-AD84-847BA5CF32E9}" type="presParOf" srcId="{2C60D03B-85C8-4B5D-874B-D3D1987C4087}" destId="{B3C434DD-B5DF-4F85-B96F-4E48B39AA972}" srcOrd="1" destOrd="0" presId="urn:microsoft.com/office/officeart/2008/layout/PictureAccentList"/>
    <dgm:cxn modelId="{65082EFA-5764-4307-8298-04DE4D97384C}" type="presParOf" srcId="{B3C434DD-B5DF-4F85-B96F-4E48B39AA972}" destId="{ABC0331A-ECAD-4C94-81A3-2AF71D3848E7}" srcOrd="0" destOrd="0" presId="urn:microsoft.com/office/officeart/2008/layout/PictureAccentList"/>
    <dgm:cxn modelId="{54844E57-9D2F-4242-B594-FB925BD84B02}" type="presParOf" srcId="{B3C434DD-B5DF-4F85-B96F-4E48B39AA972}" destId="{87B98C8E-230C-4E8F-8A2A-810DFA1186FA}" srcOrd="1" destOrd="0" presId="urn:microsoft.com/office/officeart/2008/layout/PictureAccentList"/>
    <dgm:cxn modelId="{7834C2FB-BD08-40A9-AE56-ABFD1341460F}" type="presParOf" srcId="{2C60D03B-85C8-4B5D-874B-D3D1987C4087}" destId="{AC1A90DD-5D8F-4257-916F-F14AAE4DFE05}" srcOrd="2" destOrd="0" presId="urn:microsoft.com/office/officeart/2008/layout/PictureAccentList"/>
    <dgm:cxn modelId="{B6E5E294-A19E-47DF-A464-32FD95461C42}" type="presParOf" srcId="{AC1A90DD-5D8F-4257-916F-F14AAE4DFE05}" destId="{5AF5EA11-2FB5-4497-94FD-3CA156B4C51E}" srcOrd="0" destOrd="0" presId="urn:microsoft.com/office/officeart/2008/layout/PictureAccentList"/>
    <dgm:cxn modelId="{2B983A96-3A40-4BC2-AB9B-FD931E45806F}" type="presParOf" srcId="{AC1A90DD-5D8F-4257-916F-F14AAE4DFE05}" destId="{C41C212C-4F0C-4DFE-9C2E-4A288AB1EABD}" srcOrd="1" destOrd="0" presId="urn:microsoft.com/office/officeart/2008/layout/PictureAccentList"/>
    <dgm:cxn modelId="{876A54CD-E41F-48E7-8C56-6AAF93DAEBE4}" type="presParOf" srcId="{2C60D03B-85C8-4B5D-874B-D3D1987C4087}" destId="{6D9E26A6-0EA2-47F6-AE51-9EA4C5C50A80}" srcOrd="3" destOrd="0" presId="urn:microsoft.com/office/officeart/2008/layout/PictureAccentList"/>
    <dgm:cxn modelId="{9FB88D2F-CFD3-44EA-A090-3091E23DC0A8}" type="presParOf" srcId="{6D9E26A6-0EA2-47F6-AE51-9EA4C5C50A80}" destId="{BBD0B301-9C78-4470-BF4F-BCD3384FC9A6}" srcOrd="0" destOrd="0" presId="urn:microsoft.com/office/officeart/2008/layout/PictureAccentList"/>
    <dgm:cxn modelId="{A6A8AE0C-ADB7-45A8-B57E-B7D56A4A806A}" type="presParOf" srcId="{6D9E26A6-0EA2-47F6-AE51-9EA4C5C50A80}" destId="{FD379CF0-2CC9-490B-AEEB-A35C3151B8B0}" srcOrd="1" destOrd="0" presId="urn:microsoft.com/office/officeart/2008/layout/PictureAccentList"/>
    <dgm:cxn modelId="{A5270EDD-54AC-4347-9FCC-1F47E773D7CE}" type="presParOf" srcId="{2C60D03B-85C8-4B5D-874B-D3D1987C4087}" destId="{0004A930-3A43-4B9D-93F1-C6464CA3AEA0}" srcOrd="4" destOrd="0" presId="urn:microsoft.com/office/officeart/2008/layout/PictureAccentList"/>
    <dgm:cxn modelId="{0C6AB81B-1B3E-48B9-9807-6E254A914424}" type="presParOf" srcId="{0004A930-3A43-4B9D-93F1-C6464CA3AEA0}" destId="{8FFF4C90-D1B4-4EB8-A367-4423D2C1C006}" srcOrd="0" destOrd="0" presId="urn:microsoft.com/office/officeart/2008/layout/PictureAccentList"/>
    <dgm:cxn modelId="{7B032F5C-259A-4530-94AA-8E090A7DF943}" type="presParOf" srcId="{0004A930-3A43-4B9D-93F1-C6464CA3AEA0}" destId="{5E7C7477-055F-4EA3-9CBA-D76A1EA7E09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C8C4EC-3CA4-418E-8020-BEBE4FF814F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7F00D6-E0A1-4B53-88AC-D234703C966A}">
      <dgm:prSet phldrT="[Текст]"/>
      <dgm:spPr/>
      <dgm:t>
        <a:bodyPr/>
        <a:lstStyle/>
        <a:p>
          <a:r>
            <a:rPr lang="en-US" dirty="0" smtClean="0"/>
            <a:t>Web 2.0</a:t>
          </a:r>
          <a:endParaRPr lang="ru-RU" dirty="0"/>
        </a:p>
      </dgm:t>
    </dgm:pt>
    <dgm:pt modelId="{7D01F0CA-F14E-41DD-893C-1BC3612AE33C}" type="parTrans" cxnId="{FBA1CBA4-D387-426B-943C-70B51605726D}">
      <dgm:prSet/>
      <dgm:spPr/>
      <dgm:t>
        <a:bodyPr/>
        <a:lstStyle/>
        <a:p>
          <a:endParaRPr lang="ru-RU"/>
        </a:p>
      </dgm:t>
    </dgm:pt>
    <dgm:pt modelId="{7C8ACFB2-53EB-43E0-BCB7-B1D73CA26359}" type="sibTrans" cxnId="{FBA1CBA4-D387-426B-943C-70B51605726D}">
      <dgm:prSet/>
      <dgm:spPr/>
      <dgm:t>
        <a:bodyPr/>
        <a:lstStyle/>
        <a:p>
          <a:endParaRPr lang="ru-RU"/>
        </a:p>
      </dgm:t>
    </dgm:pt>
    <dgm:pt modelId="{0081E5E3-9DDF-423D-8EE2-10B78AED09A0}">
      <dgm:prSet phldrT="[Текст]" custT="1"/>
      <dgm:spPr/>
      <dgm:t>
        <a:bodyPr/>
        <a:lstStyle/>
        <a:p>
          <a:r>
            <a:rPr lang="ru-RU" sz="2800" b="1" dirty="0" smtClean="0"/>
            <a:t>Социальные сети</a:t>
          </a:r>
          <a:endParaRPr lang="ru-RU" sz="2800" b="1" dirty="0"/>
        </a:p>
      </dgm:t>
    </dgm:pt>
    <dgm:pt modelId="{2F99656A-B5DF-4005-8B8F-C0D9492F53B1}" type="parTrans" cxnId="{2913F269-E17A-48F8-B995-4108E5189C7D}">
      <dgm:prSet/>
      <dgm:spPr/>
      <dgm:t>
        <a:bodyPr/>
        <a:lstStyle/>
        <a:p>
          <a:endParaRPr lang="ru-RU"/>
        </a:p>
      </dgm:t>
    </dgm:pt>
    <dgm:pt modelId="{C77A6957-D272-44F0-8BDF-327487271E99}" type="sibTrans" cxnId="{2913F269-E17A-48F8-B995-4108E5189C7D}">
      <dgm:prSet/>
      <dgm:spPr/>
      <dgm:t>
        <a:bodyPr/>
        <a:lstStyle/>
        <a:p>
          <a:endParaRPr lang="ru-RU"/>
        </a:p>
      </dgm:t>
    </dgm:pt>
    <dgm:pt modelId="{12379C91-E2DF-4D6F-BFD6-95E79DACF4F7}">
      <dgm:prSet phldrT="[Текст]" custT="1"/>
      <dgm:spPr/>
      <dgm:t>
        <a:bodyPr/>
        <a:lstStyle/>
        <a:p>
          <a:r>
            <a:rPr lang="ru-RU" sz="2800" b="1" dirty="0" smtClean="0"/>
            <a:t>Блоги </a:t>
          </a:r>
        </a:p>
        <a:p>
          <a:r>
            <a:rPr lang="ru-RU" sz="1800" dirty="0" smtClean="0"/>
            <a:t>(личные журналы)</a:t>
          </a:r>
          <a:endParaRPr lang="ru-RU" sz="1800" dirty="0"/>
        </a:p>
      </dgm:t>
    </dgm:pt>
    <dgm:pt modelId="{1BCA6518-0304-4E72-8BEC-C917E9E4F480}" type="parTrans" cxnId="{99DA5F89-E63E-4A1C-A0D3-6F77A0DDB5BA}">
      <dgm:prSet/>
      <dgm:spPr/>
      <dgm:t>
        <a:bodyPr/>
        <a:lstStyle/>
        <a:p>
          <a:endParaRPr lang="ru-RU"/>
        </a:p>
      </dgm:t>
    </dgm:pt>
    <dgm:pt modelId="{3ED251A6-D4AA-4DC8-9591-933FDF34628A}" type="sibTrans" cxnId="{99DA5F89-E63E-4A1C-A0D3-6F77A0DDB5BA}">
      <dgm:prSet/>
      <dgm:spPr/>
      <dgm:t>
        <a:bodyPr/>
        <a:lstStyle/>
        <a:p>
          <a:endParaRPr lang="ru-RU"/>
        </a:p>
      </dgm:t>
    </dgm:pt>
    <dgm:pt modelId="{72BA02B7-66AB-4A7B-8555-CE45FB5AA852}">
      <dgm:prSet phldrT="[Текст]" custT="1"/>
      <dgm:spPr/>
      <dgm:t>
        <a:bodyPr/>
        <a:lstStyle/>
        <a:p>
          <a:r>
            <a:rPr lang="ru-RU" sz="2800" b="1" dirty="0" smtClean="0"/>
            <a:t>Вики-Вики </a:t>
          </a:r>
        </a:p>
        <a:p>
          <a:r>
            <a:rPr lang="ru-RU" sz="1800" dirty="0" smtClean="0"/>
            <a:t>(простое создание веб-страниц и совместное редактирование текста)</a:t>
          </a:r>
          <a:endParaRPr lang="ru-RU" sz="1800" dirty="0"/>
        </a:p>
      </dgm:t>
    </dgm:pt>
    <dgm:pt modelId="{9DA63FA4-72F2-41AC-A928-A95491B95FF3}" type="parTrans" cxnId="{021E18E1-FC86-41E2-A7B4-B86B231D016F}">
      <dgm:prSet/>
      <dgm:spPr/>
      <dgm:t>
        <a:bodyPr/>
        <a:lstStyle/>
        <a:p>
          <a:endParaRPr lang="ru-RU"/>
        </a:p>
      </dgm:t>
    </dgm:pt>
    <dgm:pt modelId="{CCBDE65A-27BE-4051-9ADD-24586AD7EBA6}" type="sibTrans" cxnId="{021E18E1-FC86-41E2-A7B4-B86B231D016F}">
      <dgm:prSet/>
      <dgm:spPr/>
      <dgm:t>
        <a:bodyPr/>
        <a:lstStyle/>
        <a:p>
          <a:endParaRPr lang="ru-RU"/>
        </a:p>
      </dgm:t>
    </dgm:pt>
    <dgm:pt modelId="{8527D61F-07B4-4F16-9E20-D6F37CF2CDCC}">
      <dgm:prSet phldrT="[Текст]" custT="1"/>
      <dgm:spPr/>
      <dgm:t>
        <a:bodyPr/>
        <a:lstStyle/>
        <a:p>
          <a:r>
            <a:rPr lang="ru-RU" sz="2800" b="1" dirty="0" smtClean="0"/>
            <a:t>Хранение закладок</a:t>
          </a:r>
        </a:p>
        <a:p>
          <a:r>
            <a:rPr lang="ru-RU" sz="1500" dirty="0" smtClean="0"/>
            <a:t> </a:t>
          </a:r>
          <a:r>
            <a:rPr lang="ru-RU" sz="1800" dirty="0" smtClean="0"/>
            <a:t>(ссылки на интересные веб-страницы)</a:t>
          </a:r>
          <a:endParaRPr lang="ru-RU" sz="1800" dirty="0"/>
        </a:p>
      </dgm:t>
    </dgm:pt>
    <dgm:pt modelId="{34AEF5DC-C395-4BAB-9E70-4AD5F9BB90C0}" type="parTrans" cxnId="{1EBB23F0-B72E-445E-881E-7B83B1D3F6F8}">
      <dgm:prSet/>
      <dgm:spPr/>
      <dgm:t>
        <a:bodyPr/>
        <a:lstStyle/>
        <a:p>
          <a:endParaRPr lang="ru-RU"/>
        </a:p>
      </dgm:t>
    </dgm:pt>
    <dgm:pt modelId="{DD5DBB41-5C05-4365-B62E-F496C5B5C23C}" type="sibTrans" cxnId="{1EBB23F0-B72E-445E-881E-7B83B1D3F6F8}">
      <dgm:prSet/>
      <dgm:spPr/>
      <dgm:t>
        <a:bodyPr/>
        <a:lstStyle/>
        <a:p>
          <a:endParaRPr lang="ru-RU"/>
        </a:p>
      </dgm:t>
    </dgm:pt>
    <dgm:pt modelId="{2FF74ED1-3AAB-46D5-86F2-FB618AFB8871}">
      <dgm:prSet phldrT="[Текст]" custT="1"/>
      <dgm:spPr/>
      <dgm:t>
        <a:bodyPr/>
        <a:lstStyle/>
        <a:p>
          <a:r>
            <a:rPr lang="ru-RU" sz="2800" b="1" dirty="0" smtClean="0"/>
            <a:t>Медиа</a:t>
          </a:r>
        </a:p>
        <a:p>
          <a:r>
            <a:rPr lang="ru-RU" sz="1500" dirty="0" smtClean="0"/>
            <a:t> </a:t>
          </a:r>
          <a:r>
            <a:rPr lang="ru-RU" sz="1800" dirty="0" smtClean="0"/>
            <a:t>(совместное использование фото, видео, презентаций и т.д.)</a:t>
          </a:r>
          <a:endParaRPr lang="ru-RU" sz="1800" dirty="0"/>
        </a:p>
      </dgm:t>
    </dgm:pt>
    <dgm:pt modelId="{27C6D9A6-8607-4A90-B181-D9C4DC16ADA1}" type="parTrans" cxnId="{4F60DE54-DEE6-43AC-9816-6B95D5A9C5B6}">
      <dgm:prSet/>
      <dgm:spPr/>
      <dgm:t>
        <a:bodyPr/>
        <a:lstStyle/>
        <a:p>
          <a:endParaRPr lang="ru-RU"/>
        </a:p>
      </dgm:t>
    </dgm:pt>
    <dgm:pt modelId="{73C4CB5C-2001-4EFE-A49F-2B1D230134B2}" type="sibTrans" cxnId="{4F60DE54-DEE6-43AC-9816-6B95D5A9C5B6}">
      <dgm:prSet/>
      <dgm:spPr/>
      <dgm:t>
        <a:bodyPr/>
        <a:lstStyle/>
        <a:p>
          <a:endParaRPr lang="ru-RU"/>
        </a:p>
      </dgm:t>
    </dgm:pt>
    <dgm:pt modelId="{4C2EE228-2857-46B4-80C9-4EB0B0580134}" type="pres">
      <dgm:prSet presAssocID="{6CC8C4EC-3CA4-418E-8020-BEBE4FF814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D6677-F07B-47C4-88E5-D42D899C5F8E}" type="pres">
      <dgm:prSet presAssocID="{1F7F00D6-E0A1-4B53-88AC-D234703C966A}" presName="root1" presStyleCnt="0"/>
      <dgm:spPr/>
    </dgm:pt>
    <dgm:pt modelId="{C23CA324-D09C-4214-A0A7-99B793F4892C}" type="pres">
      <dgm:prSet presAssocID="{1F7F00D6-E0A1-4B53-88AC-D234703C966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224F3-2FAC-4C6D-A136-205BBE9C2B6D}" type="pres">
      <dgm:prSet presAssocID="{1F7F00D6-E0A1-4B53-88AC-D234703C966A}" presName="level2hierChild" presStyleCnt="0"/>
      <dgm:spPr/>
    </dgm:pt>
    <dgm:pt modelId="{D5C1EB0E-20D0-4E36-AA56-1DA68FE9B38D}" type="pres">
      <dgm:prSet presAssocID="{2F99656A-B5DF-4005-8B8F-C0D9492F53B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0EEC98A1-46C0-42D3-A370-03C3DE3C3100}" type="pres">
      <dgm:prSet presAssocID="{2F99656A-B5DF-4005-8B8F-C0D9492F53B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59E3AC4-7498-42C1-BAD1-880BEA068565}" type="pres">
      <dgm:prSet presAssocID="{0081E5E3-9DDF-423D-8EE2-10B78AED09A0}" presName="root2" presStyleCnt="0"/>
      <dgm:spPr/>
    </dgm:pt>
    <dgm:pt modelId="{D8B03A3C-8640-4739-AC92-F4514D87ACFA}" type="pres">
      <dgm:prSet presAssocID="{0081E5E3-9DDF-423D-8EE2-10B78AED09A0}" presName="LevelTwoTextNode" presStyleLbl="node2" presStyleIdx="0" presStyleCnt="5" custScaleX="198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18635-FBB5-4D91-8AC9-EF9E3E803048}" type="pres">
      <dgm:prSet presAssocID="{0081E5E3-9DDF-423D-8EE2-10B78AED09A0}" presName="level3hierChild" presStyleCnt="0"/>
      <dgm:spPr/>
    </dgm:pt>
    <dgm:pt modelId="{BA466054-740D-4204-A52F-BCEB969DE3D4}" type="pres">
      <dgm:prSet presAssocID="{1BCA6518-0304-4E72-8BEC-C917E9E4F480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D9A542-D977-4E10-860B-175675711BA9}" type="pres">
      <dgm:prSet presAssocID="{1BCA6518-0304-4E72-8BEC-C917E9E4F48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5919522-896B-4086-8B22-DC4D8A185806}" type="pres">
      <dgm:prSet presAssocID="{12379C91-E2DF-4D6F-BFD6-95E79DACF4F7}" presName="root2" presStyleCnt="0"/>
      <dgm:spPr/>
    </dgm:pt>
    <dgm:pt modelId="{905D2D25-C29A-4428-B5F2-41DA6DFB587D}" type="pres">
      <dgm:prSet presAssocID="{12379C91-E2DF-4D6F-BFD6-95E79DACF4F7}" presName="LevelTwoTextNode" presStyleLbl="node2" presStyleIdx="1" presStyleCnt="5" custScaleX="203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E20F6D-E9EA-4E68-B511-D369E0BD7CB4}" type="pres">
      <dgm:prSet presAssocID="{12379C91-E2DF-4D6F-BFD6-95E79DACF4F7}" presName="level3hierChild" presStyleCnt="0"/>
      <dgm:spPr/>
    </dgm:pt>
    <dgm:pt modelId="{93B8943A-D3B1-4BEA-A82A-33481F2DDBFB}" type="pres">
      <dgm:prSet presAssocID="{9DA63FA4-72F2-41AC-A928-A95491B95FF3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031A33E-F738-4ECA-9454-EC9F46F68A4D}" type="pres">
      <dgm:prSet presAssocID="{9DA63FA4-72F2-41AC-A928-A95491B95FF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BC0B07F-FE3E-409B-BEB4-0497D60D0994}" type="pres">
      <dgm:prSet presAssocID="{72BA02B7-66AB-4A7B-8555-CE45FB5AA852}" presName="root2" presStyleCnt="0"/>
      <dgm:spPr/>
    </dgm:pt>
    <dgm:pt modelId="{943742AB-149D-45A5-9EF5-A9FFBDA627D8}" type="pres">
      <dgm:prSet presAssocID="{72BA02B7-66AB-4A7B-8555-CE45FB5AA852}" presName="LevelTwoTextNode" presStyleLbl="node2" presStyleIdx="2" presStyleCnt="5" custScaleX="206551" custScaleY="139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DFB95-D3B0-4E24-8586-B8ECDF94174F}" type="pres">
      <dgm:prSet presAssocID="{72BA02B7-66AB-4A7B-8555-CE45FB5AA852}" presName="level3hierChild" presStyleCnt="0"/>
      <dgm:spPr/>
    </dgm:pt>
    <dgm:pt modelId="{A7B2336A-DE7A-4745-B5D8-40472D6A36D3}" type="pres">
      <dgm:prSet presAssocID="{34AEF5DC-C395-4BAB-9E70-4AD5F9BB90C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2B58238A-7804-4A54-B088-BD5BE899DDEA}" type="pres">
      <dgm:prSet presAssocID="{34AEF5DC-C395-4BAB-9E70-4AD5F9BB90C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FD7F39C-C800-4ED9-98AC-8691E60D48D1}" type="pres">
      <dgm:prSet presAssocID="{8527D61F-07B4-4F16-9E20-D6F37CF2CDCC}" presName="root2" presStyleCnt="0"/>
      <dgm:spPr/>
    </dgm:pt>
    <dgm:pt modelId="{EB1C6EAE-66FA-48DB-ADBD-83F888DD23AB}" type="pres">
      <dgm:prSet presAssocID="{8527D61F-07B4-4F16-9E20-D6F37CF2CDCC}" presName="LevelTwoTextNode" presStyleLbl="node2" presStyleIdx="3" presStyleCnt="5" custScaleX="206551" custScaleY="114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A15E16-F805-4C4F-9DDB-04973302E2AF}" type="pres">
      <dgm:prSet presAssocID="{8527D61F-07B4-4F16-9E20-D6F37CF2CDCC}" presName="level3hierChild" presStyleCnt="0"/>
      <dgm:spPr/>
    </dgm:pt>
    <dgm:pt modelId="{43118BB2-7A8E-4E44-BDBA-54CE95F0D1B5}" type="pres">
      <dgm:prSet presAssocID="{27C6D9A6-8607-4A90-B181-D9C4DC16ADA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AEF90D71-E300-4950-B98F-21EB33F27D9D}" type="pres">
      <dgm:prSet presAssocID="{27C6D9A6-8607-4A90-B181-D9C4DC16ADA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2246872-7902-4F2B-AB2D-0296A5D3B1E4}" type="pres">
      <dgm:prSet presAssocID="{2FF74ED1-3AAB-46D5-86F2-FB618AFB8871}" presName="root2" presStyleCnt="0"/>
      <dgm:spPr/>
    </dgm:pt>
    <dgm:pt modelId="{859BA73E-3701-485E-BC85-A76508076A70}" type="pres">
      <dgm:prSet presAssocID="{2FF74ED1-3AAB-46D5-86F2-FB618AFB8871}" presName="LevelTwoTextNode" presStyleLbl="node2" presStyleIdx="4" presStyleCnt="5" custScaleX="206551" custScaleY="144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9F9DD-DCA7-44AF-AB3B-665DACCE9CB0}" type="pres">
      <dgm:prSet presAssocID="{2FF74ED1-3AAB-46D5-86F2-FB618AFB8871}" presName="level3hierChild" presStyleCnt="0"/>
      <dgm:spPr/>
    </dgm:pt>
  </dgm:ptLst>
  <dgm:cxnLst>
    <dgm:cxn modelId="{FBA1CBA4-D387-426B-943C-70B51605726D}" srcId="{6CC8C4EC-3CA4-418E-8020-BEBE4FF814F9}" destId="{1F7F00D6-E0A1-4B53-88AC-D234703C966A}" srcOrd="0" destOrd="0" parTransId="{7D01F0CA-F14E-41DD-893C-1BC3612AE33C}" sibTransId="{7C8ACFB2-53EB-43E0-BCB7-B1D73CA26359}"/>
    <dgm:cxn modelId="{A0D4B591-2A57-4F3B-B09F-5E2AB703F246}" type="presOf" srcId="{1BCA6518-0304-4E72-8BEC-C917E9E4F480}" destId="{5AD9A542-D977-4E10-860B-175675711BA9}" srcOrd="1" destOrd="0" presId="urn:microsoft.com/office/officeart/2008/layout/HorizontalMultiLevelHierarchy"/>
    <dgm:cxn modelId="{F301DE71-A21D-4F30-961A-E5E534B0C683}" type="presOf" srcId="{1BCA6518-0304-4E72-8BEC-C917E9E4F480}" destId="{BA466054-740D-4204-A52F-BCEB969DE3D4}" srcOrd="0" destOrd="0" presId="urn:microsoft.com/office/officeart/2008/layout/HorizontalMultiLevelHierarchy"/>
    <dgm:cxn modelId="{8111C1B0-15CD-408B-827F-8C64EF9B0EF1}" type="presOf" srcId="{2FF74ED1-3AAB-46D5-86F2-FB618AFB8871}" destId="{859BA73E-3701-485E-BC85-A76508076A70}" srcOrd="0" destOrd="0" presId="urn:microsoft.com/office/officeart/2008/layout/HorizontalMultiLevelHierarchy"/>
    <dgm:cxn modelId="{0548F629-05BF-4DE7-A4D6-8A74C8183932}" type="presOf" srcId="{2F99656A-B5DF-4005-8B8F-C0D9492F53B1}" destId="{0EEC98A1-46C0-42D3-A370-03C3DE3C3100}" srcOrd="1" destOrd="0" presId="urn:microsoft.com/office/officeart/2008/layout/HorizontalMultiLevelHierarchy"/>
    <dgm:cxn modelId="{99DA5F89-E63E-4A1C-A0D3-6F77A0DDB5BA}" srcId="{1F7F00D6-E0A1-4B53-88AC-D234703C966A}" destId="{12379C91-E2DF-4D6F-BFD6-95E79DACF4F7}" srcOrd="1" destOrd="0" parTransId="{1BCA6518-0304-4E72-8BEC-C917E9E4F480}" sibTransId="{3ED251A6-D4AA-4DC8-9591-933FDF34628A}"/>
    <dgm:cxn modelId="{B05F57C8-E25C-459A-B8DA-6044809EE002}" type="presOf" srcId="{9DA63FA4-72F2-41AC-A928-A95491B95FF3}" destId="{93B8943A-D3B1-4BEA-A82A-33481F2DDBFB}" srcOrd="0" destOrd="0" presId="urn:microsoft.com/office/officeart/2008/layout/HorizontalMultiLevelHierarchy"/>
    <dgm:cxn modelId="{4F60DE54-DEE6-43AC-9816-6B95D5A9C5B6}" srcId="{1F7F00D6-E0A1-4B53-88AC-D234703C966A}" destId="{2FF74ED1-3AAB-46D5-86F2-FB618AFB8871}" srcOrd="4" destOrd="0" parTransId="{27C6D9A6-8607-4A90-B181-D9C4DC16ADA1}" sibTransId="{73C4CB5C-2001-4EFE-A49F-2B1D230134B2}"/>
    <dgm:cxn modelId="{952CBB4E-F73C-49EB-85E4-D374FCCA52E3}" type="presOf" srcId="{2F99656A-B5DF-4005-8B8F-C0D9492F53B1}" destId="{D5C1EB0E-20D0-4E36-AA56-1DA68FE9B38D}" srcOrd="0" destOrd="0" presId="urn:microsoft.com/office/officeart/2008/layout/HorizontalMultiLevelHierarchy"/>
    <dgm:cxn modelId="{FED9BE7F-ED67-4DED-B3DD-E20FF2D31866}" type="presOf" srcId="{0081E5E3-9DDF-423D-8EE2-10B78AED09A0}" destId="{D8B03A3C-8640-4739-AC92-F4514D87ACFA}" srcOrd="0" destOrd="0" presId="urn:microsoft.com/office/officeart/2008/layout/HorizontalMultiLevelHierarchy"/>
    <dgm:cxn modelId="{061EC38D-FC65-482C-9E2D-5A85B81BA161}" type="presOf" srcId="{1F7F00D6-E0A1-4B53-88AC-D234703C966A}" destId="{C23CA324-D09C-4214-A0A7-99B793F4892C}" srcOrd="0" destOrd="0" presId="urn:microsoft.com/office/officeart/2008/layout/HorizontalMultiLevelHierarchy"/>
    <dgm:cxn modelId="{1EBB23F0-B72E-445E-881E-7B83B1D3F6F8}" srcId="{1F7F00D6-E0A1-4B53-88AC-D234703C966A}" destId="{8527D61F-07B4-4F16-9E20-D6F37CF2CDCC}" srcOrd="3" destOrd="0" parTransId="{34AEF5DC-C395-4BAB-9E70-4AD5F9BB90C0}" sibTransId="{DD5DBB41-5C05-4365-B62E-F496C5B5C23C}"/>
    <dgm:cxn modelId="{021E18E1-FC86-41E2-A7B4-B86B231D016F}" srcId="{1F7F00D6-E0A1-4B53-88AC-D234703C966A}" destId="{72BA02B7-66AB-4A7B-8555-CE45FB5AA852}" srcOrd="2" destOrd="0" parTransId="{9DA63FA4-72F2-41AC-A928-A95491B95FF3}" sibTransId="{CCBDE65A-27BE-4051-9ADD-24586AD7EBA6}"/>
    <dgm:cxn modelId="{AB75FC58-0E25-4056-BEF1-DB62370E1FB3}" type="presOf" srcId="{27C6D9A6-8607-4A90-B181-D9C4DC16ADA1}" destId="{43118BB2-7A8E-4E44-BDBA-54CE95F0D1B5}" srcOrd="0" destOrd="0" presId="urn:microsoft.com/office/officeart/2008/layout/HorizontalMultiLevelHierarchy"/>
    <dgm:cxn modelId="{64CCDB76-D1AD-4D7E-8F18-4CDB0CDB9006}" type="presOf" srcId="{8527D61F-07B4-4F16-9E20-D6F37CF2CDCC}" destId="{EB1C6EAE-66FA-48DB-ADBD-83F888DD23AB}" srcOrd="0" destOrd="0" presId="urn:microsoft.com/office/officeart/2008/layout/HorizontalMultiLevelHierarchy"/>
    <dgm:cxn modelId="{B4C25694-019D-4839-8091-8A81DD97D4AE}" type="presOf" srcId="{27C6D9A6-8607-4A90-B181-D9C4DC16ADA1}" destId="{AEF90D71-E300-4950-B98F-21EB33F27D9D}" srcOrd="1" destOrd="0" presId="urn:microsoft.com/office/officeart/2008/layout/HorizontalMultiLevelHierarchy"/>
    <dgm:cxn modelId="{0646918F-C08C-439B-A5D2-AE1C260B6F84}" type="presOf" srcId="{12379C91-E2DF-4D6F-BFD6-95E79DACF4F7}" destId="{905D2D25-C29A-4428-B5F2-41DA6DFB587D}" srcOrd="0" destOrd="0" presId="urn:microsoft.com/office/officeart/2008/layout/HorizontalMultiLevelHierarchy"/>
    <dgm:cxn modelId="{624B3195-C356-4C1C-86F8-50385CEF25DA}" type="presOf" srcId="{34AEF5DC-C395-4BAB-9E70-4AD5F9BB90C0}" destId="{A7B2336A-DE7A-4745-B5D8-40472D6A36D3}" srcOrd="0" destOrd="0" presId="urn:microsoft.com/office/officeart/2008/layout/HorizontalMultiLevelHierarchy"/>
    <dgm:cxn modelId="{9AE89F26-D5F0-4827-BB03-A3DA71491FA6}" type="presOf" srcId="{72BA02B7-66AB-4A7B-8555-CE45FB5AA852}" destId="{943742AB-149D-45A5-9EF5-A9FFBDA627D8}" srcOrd="0" destOrd="0" presId="urn:microsoft.com/office/officeart/2008/layout/HorizontalMultiLevelHierarchy"/>
    <dgm:cxn modelId="{8944F72D-32CD-4A5E-B7B2-A3D91683D57D}" type="presOf" srcId="{34AEF5DC-C395-4BAB-9E70-4AD5F9BB90C0}" destId="{2B58238A-7804-4A54-B088-BD5BE899DDEA}" srcOrd="1" destOrd="0" presId="urn:microsoft.com/office/officeart/2008/layout/HorizontalMultiLevelHierarchy"/>
    <dgm:cxn modelId="{6437996E-73B9-4295-B38F-D68DBA78D417}" type="presOf" srcId="{9DA63FA4-72F2-41AC-A928-A95491B95FF3}" destId="{2031A33E-F738-4ECA-9454-EC9F46F68A4D}" srcOrd="1" destOrd="0" presId="urn:microsoft.com/office/officeart/2008/layout/HorizontalMultiLevelHierarchy"/>
    <dgm:cxn modelId="{2A1B75FF-001F-4B00-9033-CFA57B564824}" type="presOf" srcId="{6CC8C4EC-3CA4-418E-8020-BEBE4FF814F9}" destId="{4C2EE228-2857-46B4-80C9-4EB0B0580134}" srcOrd="0" destOrd="0" presId="urn:microsoft.com/office/officeart/2008/layout/HorizontalMultiLevelHierarchy"/>
    <dgm:cxn modelId="{2913F269-E17A-48F8-B995-4108E5189C7D}" srcId="{1F7F00D6-E0A1-4B53-88AC-D234703C966A}" destId="{0081E5E3-9DDF-423D-8EE2-10B78AED09A0}" srcOrd="0" destOrd="0" parTransId="{2F99656A-B5DF-4005-8B8F-C0D9492F53B1}" sibTransId="{C77A6957-D272-44F0-8BDF-327487271E99}"/>
    <dgm:cxn modelId="{5BC8B3C0-CCA4-43BF-8F5C-74905D4D997D}" type="presParOf" srcId="{4C2EE228-2857-46B4-80C9-4EB0B0580134}" destId="{21AD6677-F07B-47C4-88E5-D42D899C5F8E}" srcOrd="0" destOrd="0" presId="urn:microsoft.com/office/officeart/2008/layout/HorizontalMultiLevelHierarchy"/>
    <dgm:cxn modelId="{259B7FBA-3B08-492D-8F3B-BB045EF5D376}" type="presParOf" srcId="{21AD6677-F07B-47C4-88E5-D42D899C5F8E}" destId="{C23CA324-D09C-4214-A0A7-99B793F4892C}" srcOrd="0" destOrd="0" presId="urn:microsoft.com/office/officeart/2008/layout/HorizontalMultiLevelHierarchy"/>
    <dgm:cxn modelId="{D3DE060E-5A8B-47CD-99B7-8ED2A964B398}" type="presParOf" srcId="{21AD6677-F07B-47C4-88E5-D42D899C5F8E}" destId="{57B224F3-2FAC-4C6D-A136-205BBE9C2B6D}" srcOrd="1" destOrd="0" presId="urn:microsoft.com/office/officeart/2008/layout/HorizontalMultiLevelHierarchy"/>
    <dgm:cxn modelId="{F630BBA3-2D87-4AB6-A995-D6523D451D93}" type="presParOf" srcId="{57B224F3-2FAC-4C6D-A136-205BBE9C2B6D}" destId="{D5C1EB0E-20D0-4E36-AA56-1DA68FE9B38D}" srcOrd="0" destOrd="0" presId="urn:microsoft.com/office/officeart/2008/layout/HorizontalMultiLevelHierarchy"/>
    <dgm:cxn modelId="{431BC259-4B81-4CFA-A0C1-2117BE44B4AE}" type="presParOf" srcId="{D5C1EB0E-20D0-4E36-AA56-1DA68FE9B38D}" destId="{0EEC98A1-46C0-42D3-A370-03C3DE3C3100}" srcOrd="0" destOrd="0" presId="urn:microsoft.com/office/officeart/2008/layout/HorizontalMultiLevelHierarchy"/>
    <dgm:cxn modelId="{2EABD5A4-3806-42C4-8F07-BC7E5ACD995A}" type="presParOf" srcId="{57B224F3-2FAC-4C6D-A136-205BBE9C2B6D}" destId="{359E3AC4-7498-42C1-BAD1-880BEA068565}" srcOrd="1" destOrd="0" presId="urn:microsoft.com/office/officeart/2008/layout/HorizontalMultiLevelHierarchy"/>
    <dgm:cxn modelId="{3CFD3064-9F24-46D9-9F4C-4589F287CCF0}" type="presParOf" srcId="{359E3AC4-7498-42C1-BAD1-880BEA068565}" destId="{D8B03A3C-8640-4739-AC92-F4514D87ACFA}" srcOrd="0" destOrd="0" presId="urn:microsoft.com/office/officeart/2008/layout/HorizontalMultiLevelHierarchy"/>
    <dgm:cxn modelId="{FF0EBBAF-5B8F-418A-ADCB-B6B89BA3C43C}" type="presParOf" srcId="{359E3AC4-7498-42C1-BAD1-880BEA068565}" destId="{45118635-FBB5-4D91-8AC9-EF9E3E803048}" srcOrd="1" destOrd="0" presId="urn:microsoft.com/office/officeart/2008/layout/HorizontalMultiLevelHierarchy"/>
    <dgm:cxn modelId="{0A826E96-C1C5-4FED-AE9C-CE1481ABD582}" type="presParOf" srcId="{57B224F3-2FAC-4C6D-A136-205BBE9C2B6D}" destId="{BA466054-740D-4204-A52F-BCEB969DE3D4}" srcOrd="2" destOrd="0" presId="urn:microsoft.com/office/officeart/2008/layout/HorizontalMultiLevelHierarchy"/>
    <dgm:cxn modelId="{ABA87135-B987-4CCF-AA52-43F7BD9607EF}" type="presParOf" srcId="{BA466054-740D-4204-A52F-BCEB969DE3D4}" destId="{5AD9A542-D977-4E10-860B-175675711BA9}" srcOrd="0" destOrd="0" presId="urn:microsoft.com/office/officeart/2008/layout/HorizontalMultiLevelHierarchy"/>
    <dgm:cxn modelId="{F51933D8-584F-4978-9AFB-890781E61A2E}" type="presParOf" srcId="{57B224F3-2FAC-4C6D-A136-205BBE9C2B6D}" destId="{A5919522-896B-4086-8B22-DC4D8A185806}" srcOrd="3" destOrd="0" presId="urn:microsoft.com/office/officeart/2008/layout/HorizontalMultiLevelHierarchy"/>
    <dgm:cxn modelId="{1BC9E7F2-3567-468C-8341-979ED274B7DC}" type="presParOf" srcId="{A5919522-896B-4086-8B22-DC4D8A185806}" destId="{905D2D25-C29A-4428-B5F2-41DA6DFB587D}" srcOrd="0" destOrd="0" presId="urn:microsoft.com/office/officeart/2008/layout/HorizontalMultiLevelHierarchy"/>
    <dgm:cxn modelId="{F3C06229-708B-44F3-B304-F2112DD9DC30}" type="presParOf" srcId="{A5919522-896B-4086-8B22-DC4D8A185806}" destId="{EBE20F6D-E9EA-4E68-B511-D369E0BD7CB4}" srcOrd="1" destOrd="0" presId="urn:microsoft.com/office/officeart/2008/layout/HorizontalMultiLevelHierarchy"/>
    <dgm:cxn modelId="{ADF82324-6F56-472A-9EF3-93C3528806B9}" type="presParOf" srcId="{57B224F3-2FAC-4C6D-A136-205BBE9C2B6D}" destId="{93B8943A-D3B1-4BEA-A82A-33481F2DDBFB}" srcOrd="4" destOrd="0" presId="urn:microsoft.com/office/officeart/2008/layout/HorizontalMultiLevelHierarchy"/>
    <dgm:cxn modelId="{36271CEC-1645-467D-A00D-455F97F8D042}" type="presParOf" srcId="{93B8943A-D3B1-4BEA-A82A-33481F2DDBFB}" destId="{2031A33E-F738-4ECA-9454-EC9F46F68A4D}" srcOrd="0" destOrd="0" presId="urn:microsoft.com/office/officeart/2008/layout/HorizontalMultiLevelHierarchy"/>
    <dgm:cxn modelId="{D6267893-749A-4998-8C88-00BC67021862}" type="presParOf" srcId="{57B224F3-2FAC-4C6D-A136-205BBE9C2B6D}" destId="{FBC0B07F-FE3E-409B-BEB4-0497D60D0994}" srcOrd="5" destOrd="0" presId="urn:microsoft.com/office/officeart/2008/layout/HorizontalMultiLevelHierarchy"/>
    <dgm:cxn modelId="{D2AB98E4-9236-496F-A402-E194C1BCC060}" type="presParOf" srcId="{FBC0B07F-FE3E-409B-BEB4-0497D60D0994}" destId="{943742AB-149D-45A5-9EF5-A9FFBDA627D8}" srcOrd="0" destOrd="0" presId="urn:microsoft.com/office/officeart/2008/layout/HorizontalMultiLevelHierarchy"/>
    <dgm:cxn modelId="{6D70B930-0942-428C-B65A-6083F714C3F8}" type="presParOf" srcId="{FBC0B07F-FE3E-409B-BEB4-0497D60D0994}" destId="{671DFB95-D3B0-4E24-8586-B8ECDF94174F}" srcOrd="1" destOrd="0" presId="urn:microsoft.com/office/officeart/2008/layout/HorizontalMultiLevelHierarchy"/>
    <dgm:cxn modelId="{2B239A13-0DA3-44E6-9879-A0D07238BB37}" type="presParOf" srcId="{57B224F3-2FAC-4C6D-A136-205BBE9C2B6D}" destId="{A7B2336A-DE7A-4745-B5D8-40472D6A36D3}" srcOrd="6" destOrd="0" presId="urn:microsoft.com/office/officeart/2008/layout/HorizontalMultiLevelHierarchy"/>
    <dgm:cxn modelId="{4BD0B8C1-7570-40A6-A9C3-261992C51AFD}" type="presParOf" srcId="{A7B2336A-DE7A-4745-B5D8-40472D6A36D3}" destId="{2B58238A-7804-4A54-B088-BD5BE899DDEA}" srcOrd="0" destOrd="0" presId="urn:microsoft.com/office/officeart/2008/layout/HorizontalMultiLevelHierarchy"/>
    <dgm:cxn modelId="{CB6C7272-9C18-43FE-9568-323B131AD433}" type="presParOf" srcId="{57B224F3-2FAC-4C6D-A136-205BBE9C2B6D}" destId="{7FD7F39C-C800-4ED9-98AC-8691E60D48D1}" srcOrd="7" destOrd="0" presId="urn:microsoft.com/office/officeart/2008/layout/HorizontalMultiLevelHierarchy"/>
    <dgm:cxn modelId="{96BDC1AD-9073-4BC8-BBD1-CBF8A135E606}" type="presParOf" srcId="{7FD7F39C-C800-4ED9-98AC-8691E60D48D1}" destId="{EB1C6EAE-66FA-48DB-ADBD-83F888DD23AB}" srcOrd="0" destOrd="0" presId="urn:microsoft.com/office/officeart/2008/layout/HorizontalMultiLevelHierarchy"/>
    <dgm:cxn modelId="{5358293B-2A2D-483A-8C08-4F0538F60168}" type="presParOf" srcId="{7FD7F39C-C800-4ED9-98AC-8691E60D48D1}" destId="{71A15E16-F805-4C4F-9DDB-04973302E2AF}" srcOrd="1" destOrd="0" presId="urn:microsoft.com/office/officeart/2008/layout/HorizontalMultiLevelHierarchy"/>
    <dgm:cxn modelId="{DF9DB990-794F-408A-B8FD-7B6FBD7060FC}" type="presParOf" srcId="{57B224F3-2FAC-4C6D-A136-205BBE9C2B6D}" destId="{43118BB2-7A8E-4E44-BDBA-54CE95F0D1B5}" srcOrd="8" destOrd="0" presId="urn:microsoft.com/office/officeart/2008/layout/HorizontalMultiLevelHierarchy"/>
    <dgm:cxn modelId="{BCBC1C34-B98F-40D2-A147-DDF129530806}" type="presParOf" srcId="{43118BB2-7A8E-4E44-BDBA-54CE95F0D1B5}" destId="{AEF90D71-E300-4950-B98F-21EB33F27D9D}" srcOrd="0" destOrd="0" presId="urn:microsoft.com/office/officeart/2008/layout/HorizontalMultiLevelHierarchy"/>
    <dgm:cxn modelId="{A732DA40-6BA7-437D-976D-292E55C10BF7}" type="presParOf" srcId="{57B224F3-2FAC-4C6D-A136-205BBE9C2B6D}" destId="{82246872-7902-4F2B-AB2D-0296A5D3B1E4}" srcOrd="9" destOrd="0" presId="urn:microsoft.com/office/officeart/2008/layout/HorizontalMultiLevelHierarchy"/>
    <dgm:cxn modelId="{67744DB9-15B7-4388-9179-3B3F5DEAECDF}" type="presParOf" srcId="{82246872-7902-4F2B-AB2D-0296A5D3B1E4}" destId="{859BA73E-3701-485E-BC85-A76508076A70}" srcOrd="0" destOrd="0" presId="urn:microsoft.com/office/officeart/2008/layout/HorizontalMultiLevelHierarchy"/>
    <dgm:cxn modelId="{32CFC18B-EA3A-4F72-BFCC-60F35983B190}" type="presParOf" srcId="{82246872-7902-4F2B-AB2D-0296A5D3B1E4}" destId="{3469F9DD-DCA7-44AF-AB3B-665DACCE9CB0}" srcOrd="1" destOrd="0" presId="urn:microsoft.com/office/officeart/2008/layout/HorizontalMultiLevelHierarchy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265B4-2FE8-4DC8-BE2B-7D46B5AFFBE0}" type="doc">
      <dgm:prSet loTypeId="urn:microsoft.com/office/officeart/2005/8/layout/cycle4#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1DAA5A-E841-4500-BA50-5ED065186937}">
      <dgm:prSet phldrT="[Текст]" custT="1"/>
      <dgm:spPr/>
      <dgm:t>
        <a:bodyPr/>
        <a:lstStyle/>
        <a:p>
          <a:r>
            <a:rPr lang="ru-RU" sz="3000" b="1" dirty="0" smtClean="0"/>
            <a:t>Презентации</a:t>
          </a:r>
          <a:endParaRPr lang="ru-RU" sz="3000" b="1" dirty="0"/>
        </a:p>
      </dgm:t>
    </dgm:pt>
    <dgm:pt modelId="{40C50E05-FDCE-497F-8D54-67CD5E667DA5}" type="parTrans" cxnId="{95F577BC-DFF6-4FF9-8690-32B131647914}">
      <dgm:prSet/>
      <dgm:spPr/>
      <dgm:t>
        <a:bodyPr/>
        <a:lstStyle/>
        <a:p>
          <a:endParaRPr lang="ru-RU"/>
        </a:p>
      </dgm:t>
    </dgm:pt>
    <dgm:pt modelId="{8162338C-7873-4FD6-81DF-A7E70FB01CDE}" type="sibTrans" cxnId="{95F577BC-DFF6-4FF9-8690-32B131647914}">
      <dgm:prSet/>
      <dgm:spPr/>
      <dgm:t>
        <a:bodyPr/>
        <a:lstStyle/>
        <a:p>
          <a:endParaRPr lang="ru-RU"/>
        </a:p>
      </dgm:t>
    </dgm:pt>
    <dgm:pt modelId="{F9FD9D73-368F-4777-BDD3-FEB22DDCFDFB}">
      <dgm:prSet phldrT="[Текст]" custT="1"/>
      <dgm:spPr/>
      <dgm:t>
        <a:bodyPr/>
        <a:lstStyle/>
        <a:p>
          <a:r>
            <a:rPr lang="en-US" sz="1600" b="1" dirty="0" smtClean="0"/>
            <a:t>authorstream.com </a:t>
          </a:r>
          <a:endParaRPr lang="ru-RU" sz="1600" b="1" dirty="0"/>
        </a:p>
      </dgm:t>
    </dgm:pt>
    <dgm:pt modelId="{3DC7CD47-D190-47CE-9D98-29FD7B98B221}" type="parTrans" cxnId="{FE2838C0-7D8C-45F1-9915-013CD4011961}">
      <dgm:prSet/>
      <dgm:spPr/>
      <dgm:t>
        <a:bodyPr/>
        <a:lstStyle/>
        <a:p>
          <a:endParaRPr lang="ru-RU"/>
        </a:p>
      </dgm:t>
    </dgm:pt>
    <dgm:pt modelId="{14720D8E-ED00-45B6-85DA-65921BE1A365}" type="sibTrans" cxnId="{FE2838C0-7D8C-45F1-9915-013CD4011961}">
      <dgm:prSet/>
      <dgm:spPr/>
      <dgm:t>
        <a:bodyPr/>
        <a:lstStyle/>
        <a:p>
          <a:endParaRPr lang="ru-RU"/>
        </a:p>
      </dgm:t>
    </dgm:pt>
    <dgm:pt modelId="{64102786-D9D6-43DC-8319-F7028CB32139}">
      <dgm:prSet phldrT="[Текст]" custT="1"/>
      <dgm:spPr/>
      <dgm:t>
        <a:bodyPr/>
        <a:lstStyle/>
        <a:p>
          <a:r>
            <a:rPr lang="ru-RU" sz="3200" b="1" dirty="0" smtClean="0"/>
            <a:t>Публикации</a:t>
          </a:r>
          <a:endParaRPr lang="ru-RU" sz="3200" b="1" dirty="0"/>
        </a:p>
      </dgm:t>
    </dgm:pt>
    <dgm:pt modelId="{B10DDF52-49C2-453E-8264-9E953FDC76BD}" type="parTrans" cxnId="{BEF25111-A15E-42C5-8548-1B1C5995DAA9}">
      <dgm:prSet/>
      <dgm:spPr/>
      <dgm:t>
        <a:bodyPr/>
        <a:lstStyle/>
        <a:p>
          <a:endParaRPr lang="ru-RU"/>
        </a:p>
      </dgm:t>
    </dgm:pt>
    <dgm:pt modelId="{B2D0A859-7E0F-41EE-B2AF-56A6958C7C51}" type="sibTrans" cxnId="{BEF25111-A15E-42C5-8548-1B1C5995DAA9}">
      <dgm:prSet/>
      <dgm:spPr/>
      <dgm:t>
        <a:bodyPr/>
        <a:lstStyle/>
        <a:p>
          <a:endParaRPr lang="ru-RU"/>
        </a:p>
      </dgm:t>
    </dgm:pt>
    <dgm:pt modelId="{869E5DC3-73F5-4D12-ABB4-EC97819113DD}">
      <dgm:prSet phldrT="[Текст]" custT="1"/>
      <dgm:spPr/>
      <dgm:t>
        <a:bodyPr/>
        <a:lstStyle/>
        <a:p>
          <a:r>
            <a:rPr lang="en-US" sz="1600" b="1" dirty="0" smtClean="0"/>
            <a:t>drive.google.com</a:t>
          </a:r>
          <a:endParaRPr lang="ru-RU" sz="1600" b="1" dirty="0"/>
        </a:p>
      </dgm:t>
    </dgm:pt>
    <dgm:pt modelId="{C5CD1EEC-F770-4D0B-BB06-6650353EB098}" type="parTrans" cxnId="{93D8358C-10E7-4CB0-8F74-E5EDD94E29C3}">
      <dgm:prSet/>
      <dgm:spPr/>
      <dgm:t>
        <a:bodyPr/>
        <a:lstStyle/>
        <a:p>
          <a:endParaRPr lang="ru-RU"/>
        </a:p>
      </dgm:t>
    </dgm:pt>
    <dgm:pt modelId="{94B3B5D4-CD27-4259-9430-B62EECAE83B3}" type="sibTrans" cxnId="{93D8358C-10E7-4CB0-8F74-E5EDD94E29C3}">
      <dgm:prSet/>
      <dgm:spPr/>
      <dgm:t>
        <a:bodyPr/>
        <a:lstStyle/>
        <a:p>
          <a:endParaRPr lang="ru-RU"/>
        </a:p>
      </dgm:t>
    </dgm:pt>
    <dgm:pt modelId="{20CBAABC-DDB3-48E0-B241-AE4FD7F956EB}">
      <dgm:prSet phldrT="[Текст]" custT="1"/>
      <dgm:spPr/>
      <dgm:t>
        <a:bodyPr/>
        <a:lstStyle/>
        <a:p>
          <a:pPr algn="l"/>
          <a:r>
            <a:rPr lang="en-US" sz="1600" b="1" dirty="0" smtClean="0"/>
            <a:t>youtube.com</a:t>
          </a:r>
          <a:endParaRPr lang="ru-RU" sz="1600" b="1" dirty="0"/>
        </a:p>
      </dgm:t>
    </dgm:pt>
    <dgm:pt modelId="{98222228-6CDA-4BF6-9C37-574B2F3B280A}" type="parTrans" cxnId="{7FF82710-3D57-4654-A94C-A315B56254FE}">
      <dgm:prSet/>
      <dgm:spPr/>
      <dgm:t>
        <a:bodyPr/>
        <a:lstStyle/>
        <a:p>
          <a:endParaRPr lang="ru-RU"/>
        </a:p>
      </dgm:t>
    </dgm:pt>
    <dgm:pt modelId="{57DB880D-F0D3-43BA-BE65-4B27BFEE71C9}" type="sibTrans" cxnId="{7FF82710-3D57-4654-A94C-A315B56254FE}">
      <dgm:prSet/>
      <dgm:spPr/>
      <dgm:t>
        <a:bodyPr/>
        <a:lstStyle/>
        <a:p>
          <a:endParaRPr lang="ru-RU"/>
        </a:p>
      </dgm:t>
    </dgm:pt>
    <dgm:pt modelId="{C3FA0527-926E-406D-8598-9B7469FE8EB5}">
      <dgm:prSet phldrT="[Текст]"/>
      <dgm:spPr/>
      <dgm:t>
        <a:bodyPr/>
        <a:lstStyle/>
        <a:p>
          <a:r>
            <a:rPr lang="ru-RU" b="1" dirty="0" smtClean="0"/>
            <a:t>Фото</a:t>
          </a:r>
          <a:endParaRPr lang="ru-RU" b="1" dirty="0"/>
        </a:p>
      </dgm:t>
    </dgm:pt>
    <dgm:pt modelId="{6FD5CFD3-584E-40FC-A236-4668805B8848}" type="parTrans" cxnId="{F3A0D3C2-5095-40A8-B79F-5348A8916799}">
      <dgm:prSet/>
      <dgm:spPr/>
      <dgm:t>
        <a:bodyPr/>
        <a:lstStyle/>
        <a:p>
          <a:endParaRPr lang="ru-RU"/>
        </a:p>
      </dgm:t>
    </dgm:pt>
    <dgm:pt modelId="{B018347F-51FD-4026-B8FD-524C38060F76}" type="sibTrans" cxnId="{F3A0D3C2-5095-40A8-B79F-5348A8916799}">
      <dgm:prSet/>
      <dgm:spPr/>
      <dgm:t>
        <a:bodyPr/>
        <a:lstStyle/>
        <a:p>
          <a:endParaRPr lang="ru-RU"/>
        </a:p>
      </dgm:t>
    </dgm:pt>
    <dgm:pt modelId="{85A4F1CA-60A1-4B24-9E43-518B2315A52E}">
      <dgm:prSet phldrT="[Текст]" custT="1"/>
      <dgm:spPr/>
      <dgm:t>
        <a:bodyPr/>
        <a:lstStyle/>
        <a:p>
          <a:r>
            <a:rPr lang="en-US" sz="1600" b="1" dirty="0" smtClean="0"/>
            <a:t>picasa.google.com</a:t>
          </a:r>
          <a:endParaRPr lang="ru-RU" sz="1600" b="1" dirty="0"/>
        </a:p>
      </dgm:t>
    </dgm:pt>
    <dgm:pt modelId="{568EA267-D185-442D-A349-6E6045115D5C}" type="parTrans" cxnId="{A36203AD-18D9-49D0-BBAD-4A2FD3D96AB4}">
      <dgm:prSet/>
      <dgm:spPr/>
      <dgm:t>
        <a:bodyPr/>
        <a:lstStyle/>
        <a:p>
          <a:endParaRPr lang="ru-RU"/>
        </a:p>
      </dgm:t>
    </dgm:pt>
    <dgm:pt modelId="{8D42DF19-55AF-4305-B11B-2FAE3AA3E26E}" type="sibTrans" cxnId="{A36203AD-18D9-49D0-BBAD-4A2FD3D96AB4}">
      <dgm:prSet/>
      <dgm:spPr/>
      <dgm:t>
        <a:bodyPr/>
        <a:lstStyle/>
        <a:p>
          <a:endParaRPr lang="ru-RU"/>
        </a:p>
      </dgm:t>
    </dgm:pt>
    <dgm:pt modelId="{5AE4C9A4-D35D-4FD5-8020-A30E1FB9CA71}">
      <dgm:prSet phldrT="[Текст]" custT="1"/>
      <dgm:spPr/>
      <dgm:t>
        <a:bodyPr/>
        <a:lstStyle/>
        <a:p>
          <a:pPr algn="l"/>
          <a:r>
            <a:rPr lang="en-US" sz="1600" b="1" dirty="0" smtClean="0"/>
            <a:t>rutube.ru</a:t>
          </a:r>
          <a:endParaRPr lang="ru-RU" sz="1600" b="1" dirty="0"/>
        </a:p>
      </dgm:t>
    </dgm:pt>
    <dgm:pt modelId="{79BC9E3C-8DDC-4C05-8049-0787B4E515AF}" type="parTrans" cxnId="{8670C498-F71F-4F00-BCB6-7F5D0947B189}">
      <dgm:prSet/>
      <dgm:spPr/>
      <dgm:t>
        <a:bodyPr/>
        <a:lstStyle/>
        <a:p>
          <a:endParaRPr lang="ru-RU"/>
        </a:p>
      </dgm:t>
    </dgm:pt>
    <dgm:pt modelId="{ADF6B8FE-1559-4B45-966F-C1C2FB8C2D38}" type="sibTrans" cxnId="{8670C498-F71F-4F00-BCB6-7F5D0947B189}">
      <dgm:prSet/>
      <dgm:spPr/>
      <dgm:t>
        <a:bodyPr/>
        <a:lstStyle/>
        <a:p>
          <a:endParaRPr lang="ru-RU"/>
        </a:p>
      </dgm:t>
    </dgm:pt>
    <dgm:pt modelId="{1A6A57C8-69A5-4699-9788-25F1D2FAAE7C}">
      <dgm:prSet phldrT="[Текст]" custT="1"/>
      <dgm:spPr/>
      <dgm:t>
        <a:bodyPr/>
        <a:lstStyle/>
        <a:p>
          <a:r>
            <a:rPr lang="en-US" sz="1600" b="1" dirty="0" smtClean="0"/>
            <a:t>flickr.com</a:t>
          </a:r>
          <a:endParaRPr lang="ru-RU" sz="1600" b="1" dirty="0"/>
        </a:p>
      </dgm:t>
    </dgm:pt>
    <dgm:pt modelId="{BFCB2312-FDBA-4C10-8461-3FBE7B4534CF}" type="parTrans" cxnId="{211A78FD-A5BA-4147-AB25-362815338F3B}">
      <dgm:prSet/>
      <dgm:spPr/>
      <dgm:t>
        <a:bodyPr/>
        <a:lstStyle/>
        <a:p>
          <a:endParaRPr lang="ru-RU"/>
        </a:p>
      </dgm:t>
    </dgm:pt>
    <dgm:pt modelId="{8387CEDC-5D7A-4B1E-BCAE-68BAFF796F4F}" type="sibTrans" cxnId="{211A78FD-A5BA-4147-AB25-362815338F3B}">
      <dgm:prSet/>
      <dgm:spPr/>
      <dgm:t>
        <a:bodyPr/>
        <a:lstStyle/>
        <a:p>
          <a:endParaRPr lang="ru-RU"/>
        </a:p>
      </dgm:t>
    </dgm:pt>
    <dgm:pt modelId="{B0FB0192-396F-497C-ADE7-DFF5750CC687}">
      <dgm:prSet custT="1"/>
      <dgm:spPr/>
      <dgm:t>
        <a:bodyPr/>
        <a:lstStyle/>
        <a:p>
          <a:r>
            <a:rPr lang="en-US" sz="1600" b="1" dirty="0" smtClean="0"/>
            <a:t>skydrive.live.com</a:t>
          </a:r>
          <a:endParaRPr lang="ru-RU" sz="1600" b="1" dirty="0"/>
        </a:p>
      </dgm:t>
    </dgm:pt>
    <dgm:pt modelId="{2899BE88-7D9F-4C9D-9E57-68E97224ADB6}" type="parTrans" cxnId="{6B7A32C8-D475-410D-A4BD-2CBEB52ACE25}">
      <dgm:prSet/>
      <dgm:spPr/>
      <dgm:t>
        <a:bodyPr/>
        <a:lstStyle/>
        <a:p>
          <a:endParaRPr lang="ru-RU"/>
        </a:p>
      </dgm:t>
    </dgm:pt>
    <dgm:pt modelId="{76B67967-D3DB-4C10-A5F8-4C35B271CFA2}" type="sibTrans" cxnId="{6B7A32C8-D475-410D-A4BD-2CBEB52ACE25}">
      <dgm:prSet/>
      <dgm:spPr/>
      <dgm:t>
        <a:bodyPr/>
        <a:lstStyle/>
        <a:p>
          <a:endParaRPr lang="ru-RU"/>
        </a:p>
      </dgm:t>
    </dgm:pt>
    <dgm:pt modelId="{AD6011EC-FA0E-4D20-9964-D31401F45158}">
      <dgm:prSet/>
      <dgm:spPr/>
      <dgm:t>
        <a:bodyPr/>
        <a:lstStyle/>
        <a:p>
          <a:r>
            <a:rPr lang="ru-RU" b="1" dirty="0" smtClean="0"/>
            <a:t>Видео</a:t>
          </a:r>
          <a:endParaRPr lang="ru-RU" b="1" dirty="0"/>
        </a:p>
      </dgm:t>
    </dgm:pt>
    <dgm:pt modelId="{945B4A47-CFFB-42FB-878C-F8A5117EA648}" type="parTrans" cxnId="{81CE227D-6250-4CCA-9ECC-CF0FD9414697}">
      <dgm:prSet/>
      <dgm:spPr/>
      <dgm:t>
        <a:bodyPr/>
        <a:lstStyle/>
        <a:p>
          <a:endParaRPr lang="ru-RU"/>
        </a:p>
      </dgm:t>
    </dgm:pt>
    <dgm:pt modelId="{ED5EC746-E158-425F-9FEF-45EFEF227B95}" type="sibTrans" cxnId="{81CE227D-6250-4CCA-9ECC-CF0FD9414697}">
      <dgm:prSet/>
      <dgm:spPr/>
      <dgm:t>
        <a:bodyPr/>
        <a:lstStyle/>
        <a:p>
          <a:endParaRPr lang="ru-RU"/>
        </a:p>
      </dgm:t>
    </dgm:pt>
    <dgm:pt modelId="{3F3886B5-E1DE-4CB1-8A3A-F19CE8231C3F}">
      <dgm:prSet phldrT="[Текст]" custT="1"/>
      <dgm:spPr/>
      <dgm:t>
        <a:bodyPr/>
        <a:lstStyle/>
        <a:p>
          <a:r>
            <a:rPr lang="en-US" sz="1600" b="1" dirty="0" smtClean="0"/>
            <a:t>slideshare.com</a:t>
          </a:r>
          <a:endParaRPr lang="ru-RU" sz="1600" b="1" dirty="0"/>
        </a:p>
      </dgm:t>
    </dgm:pt>
    <dgm:pt modelId="{760A621A-0726-49F3-912E-0CF73D7D0074}" type="parTrans" cxnId="{47210EFF-A292-42AA-A6C3-83832FFBECBF}">
      <dgm:prSet/>
      <dgm:spPr/>
      <dgm:t>
        <a:bodyPr/>
        <a:lstStyle/>
        <a:p>
          <a:endParaRPr lang="ru-RU"/>
        </a:p>
      </dgm:t>
    </dgm:pt>
    <dgm:pt modelId="{EECB69E5-CBD3-4770-9A5F-77EA4B81AB65}" type="sibTrans" cxnId="{47210EFF-A292-42AA-A6C3-83832FFBECBF}">
      <dgm:prSet/>
      <dgm:spPr/>
      <dgm:t>
        <a:bodyPr/>
        <a:lstStyle/>
        <a:p>
          <a:endParaRPr lang="ru-RU"/>
        </a:p>
      </dgm:t>
    </dgm:pt>
    <dgm:pt modelId="{610302E1-2EFE-4896-B89B-6189D7C373E9}" type="pres">
      <dgm:prSet presAssocID="{9E7265B4-2FE8-4DC8-BE2B-7D46B5AFFB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63F9B-CE82-4D38-84BD-72BD30814008}" type="pres">
      <dgm:prSet presAssocID="{9E7265B4-2FE8-4DC8-BE2B-7D46B5AFFBE0}" presName="children" presStyleCnt="0"/>
      <dgm:spPr/>
    </dgm:pt>
    <dgm:pt modelId="{BA1960BA-1C66-4267-ABFE-0A6A15CEAFA8}" type="pres">
      <dgm:prSet presAssocID="{9E7265B4-2FE8-4DC8-BE2B-7D46B5AFFBE0}" presName="child1group" presStyleCnt="0"/>
      <dgm:spPr/>
    </dgm:pt>
    <dgm:pt modelId="{7FCC1FFE-3B09-46A3-BA09-FBE10ACD696B}" type="pres">
      <dgm:prSet presAssocID="{9E7265B4-2FE8-4DC8-BE2B-7D46B5AFFBE0}" presName="child1" presStyleLbl="bgAcc1" presStyleIdx="0" presStyleCnt="4" custScaleX="126069" custScaleY="67254" custLinFactNeighborX="-2442" custLinFactNeighborY="-4926"/>
      <dgm:spPr/>
      <dgm:t>
        <a:bodyPr/>
        <a:lstStyle/>
        <a:p>
          <a:endParaRPr lang="ru-RU"/>
        </a:p>
      </dgm:t>
    </dgm:pt>
    <dgm:pt modelId="{A15B763A-AF47-4868-88FE-A7A0BF96C68F}" type="pres">
      <dgm:prSet presAssocID="{9E7265B4-2FE8-4DC8-BE2B-7D46B5AFFBE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849F9-26D7-4113-94FE-28D4A1643084}" type="pres">
      <dgm:prSet presAssocID="{9E7265B4-2FE8-4DC8-BE2B-7D46B5AFFBE0}" presName="child2group" presStyleCnt="0"/>
      <dgm:spPr/>
    </dgm:pt>
    <dgm:pt modelId="{E9DB1603-4422-447A-8990-FDC6F74AF22A}" type="pres">
      <dgm:prSet presAssocID="{9E7265B4-2FE8-4DC8-BE2B-7D46B5AFFBE0}" presName="child2" presStyleLbl="bgAcc1" presStyleIdx="1" presStyleCnt="4" custScaleX="119687" custScaleY="67254"/>
      <dgm:spPr/>
      <dgm:t>
        <a:bodyPr/>
        <a:lstStyle/>
        <a:p>
          <a:endParaRPr lang="ru-RU"/>
        </a:p>
      </dgm:t>
    </dgm:pt>
    <dgm:pt modelId="{4AC34E3A-6002-4420-A4CA-8E7D6117AA22}" type="pres">
      <dgm:prSet presAssocID="{9E7265B4-2FE8-4DC8-BE2B-7D46B5AFFBE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E5C53-7C2B-4373-A91F-75D0120C073B}" type="pres">
      <dgm:prSet presAssocID="{9E7265B4-2FE8-4DC8-BE2B-7D46B5AFFBE0}" presName="child3group" presStyleCnt="0"/>
      <dgm:spPr/>
    </dgm:pt>
    <dgm:pt modelId="{C9E7C226-1AA6-49DD-B7E8-B3D9D17A5A7C}" type="pres">
      <dgm:prSet presAssocID="{9E7265B4-2FE8-4DC8-BE2B-7D46B5AFFBE0}" presName="child3" presStyleLbl="bgAcc1" presStyleIdx="2" presStyleCnt="4" custScaleX="95099" custScaleY="73592"/>
      <dgm:spPr/>
      <dgm:t>
        <a:bodyPr/>
        <a:lstStyle/>
        <a:p>
          <a:endParaRPr lang="ru-RU"/>
        </a:p>
      </dgm:t>
    </dgm:pt>
    <dgm:pt modelId="{6E55609E-C233-4E37-B1B7-E23D70C2CF2A}" type="pres">
      <dgm:prSet presAssocID="{9E7265B4-2FE8-4DC8-BE2B-7D46B5AFFBE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D017E-DAEB-45A5-8C1B-D36CA3E0B839}" type="pres">
      <dgm:prSet presAssocID="{9E7265B4-2FE8-4DC8-BE2B-7D46B5AFFBE0}" presName="child4group" presStyleCnt="0"/>
      <dgm:spPr/>
    </dgm:pt>
    <dgm:pt modelId="{76D8CC76-8789-41CB-8671-64159022A2D0}" type="pres">
      <dgm:prSet presAssocID="{9E7265B4-2FE8-4DC8-BE2B-7D46B5AFFBE0}" presName="child4" presStyleLbl="bgAcc1" presStyleIdx="3" presStyleCnt="4" custScaleX="120424" custScaleY="64789"/>
      <dgm:spPr/>
      <dgm:t>
        <a:bodyPr/>
        <a:lstStyle/>
        <a:p>
          <a:endParaRPr lang="ru-RU"/>
        </a:p>
      </dgm:t>
    </dgm:pt>
    <dgm:pt modelId="{2C4B745E-79BC-4542-9BC6-CE4FE2EC8E1C}" type="pres">
      <dgm:prSet presAssocID="{9E7265B4-2FE8-4DC8-BE2B-7D46B5AFFBE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223C8-72D9-453A-B7FF-C032A9A72839}" type="pres">
      <dgm:prSet presAssocID="{9E7265B4-2FE8-4DC8-BE2B-7D46B5AFFBE0}" presName="childPlaceholder" presStyleCnt="0"/>
      <dgm:spPr/>
    </dgm:pt>
    <dgm:pt modelId="{0DA9FF1A-92CB-4539-8F9A-C1A524E9FD6C}" type="pres">
      <dgm:prSet presAssocID="{9E7265B4-2FE8-4DC8-BE2B-7D46B5AFFBE0}" presName="circle" presStyleCnt="0"/>
      <dgm:spPr/>
    </dgm:pt>
    <dgm:pt modelId="{10FAC937-009C-4D66-8453-2426032842A3}" type="pres">
      <dgm:prSet presAssocID="{9E7265B4-2FE8-4DC8-BE2B-7D46B5AFFBE0}" presName="quadrant1" presStyleLbl="node1" presStyleIdx="0" presStyleCnt="4" custScaleX="110064" custScaleY="113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A217-7601-4F8C-82D2-98E6B08B38B2}" type="pres">
      <dgm:prSet presAssocID="{9E7265B4-2FE8-4DC8-BE2B-7D46B5AFFBE0}" presName="quadrant2" presStyleLbl="node1" presStyleIdx="1" presStyleCnt="4" custScaleX="103559" custScaleY="113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3F3FB-7060-4F71-BDC7-E710587E84A7}" type="pres">
      <dgm:prSet presAssocID="{9E7265B4-2FE8-4DC8-BE2B-7D46B5AFFBE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BABD8-100E-4D6A-834B-0664A23FF8CA}" type="pres">
      <dgm:prSet presAssocID="{9E7265B4-2FE8-4DC8-BE2B-7D46B5AFFBE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D0D05-D007-48CD-9D6A-4DC311247AAA}" type="pres">
      <dgm:prSet presAssocID="{9E7265B4-2FE8-4DC8-BE2B-7D46B5AFFBE0}" presName="quadrantPlaceholder" presStyleCnt="0"/>
      <dgm:spPr/>
    </dgm:pt>
    <dgm:pt modelId="{FF607CEF-38F9-4984-A5EB-42585DCDEF34}" type="pres">
      <dgm:prSet presAssocID="{9E7265B4-2FE8-4DC8-BE2B-7D46B5AFFBE0}" presName="center1" presStyleLbl="fgShp" presStyleIdx="0" presStyleCnt="2"/>
      <dgm:spPr/>
    </dgm:pt>
    <dgm:pt modelId="{8327B1B4-DC2B-4FAE-924A-88FE26145332}" type="pres">
      <dgm:prSet presAssocID="{9E7265B4-2FE8-4DC8-BE2B-7D46B5AFFBE0}" presName="center2" presStyleLbl="fgShp" presStyleIdx="1" presStyleCnt="2"/>
      <dgm:spPr/>
    </dgm:pt>
  </dgm:ptLst>
  <dgm:cxnLst>
    <dgm:cxn modelId="{A36203AD-18D9-49D0-BBAD-4A2FD3D96AB4}" srcId="{C3FA0527-926E-406D-8598-9B7469FE8EB5}" destId="{85A4F1CA-60A1-4B24-9E43-518B2315A52E}" srcOrd="0" destOrd="0" parTransId="{568EA267-D185-442D-A349-6E6045115D5C}" sibTransId="{8D42DF19-55AF-4305-B11B-2FAE3AA3E26E}"/>
    <dgm:cxn modelId="{FE2838C0-7D8C-45F1-9915-013CD4011961}" srcId="{DB1DAA5A-E841-4500-BA50-5ED065186937}" destId="{F9FD9D73-368F-4777-BDD3-FEB22DDCFDFB}" srcOrd="0" destOrd="0" parTransId="{3DC7CD47-D190-47CE-9D98-29FD7B98B221}" sibTransId="{14720D8E-ED00-45B6-85DA-65921BE1A365}"/>
    <dgm:cxn modelId="{3458ADB1-F133-437B-B3AD-2728A4F355FD}" type="presOf" srcId="{20CBAABC-DDB3-48E0-B241-AE4FD7F956EB}" destId="{C9E7C226-1AA6-49DD-B7E8-B3D9D17A5A7C}" srcOrd="0" destOrd="0" presId="urn:microsoft.com/office/officeart/2005/8/layout/cycle4#1"/>
    <dgm:cxn modelId="{EB5A508E-5323-48E7-8DD4-0C74506F049B}" type="presOf" srcId="{5AE4C9A4-D35D-4FD5-8020-A30E1FB9CA71}" destId="{C9E7C226-1AA6-49DD-B7E8-B3D9D17A5A7C}" srcOrd="0" destOrd="1" presId="urn:microsoft.com/office/officeart/2005/8/layout/cycle4#1"/>
    <dgm:cxn modelId="{BEF25111-A15E-42C5-8548-1B1C5995DAA9}" srcId="{9E7265B4-2FE8-4DC8-BE2B-7D46B5AFFBE0}" destId="{64102786-D9D6-43DC-8319-F7028CB32139}" srcOrd="1" destOrd="0" parTransId="{B10DDF52-49C2-453E-8264-9E953FDC76BD}" sibTransId="{B2D0A859-7E0F-41EE-B2AF-56A6958C7C51}"/>
    <dgm:cxn modelId="{7FF82710-3D57-4654-A94C-A315B56254FE}" srcId="{AD6011EC-FA0E-4D20-9964-D31401F45158}" destId="{20CBAABC-DDB3-48E0-B241-AE4FD7F956EB}" srcOrd="0" destOrd="0" parTransId="{98222228-6CDA-4BF6-9C37-574B2F3B280A}" sibTransId="{57DB880D-F0D3-43BA-BE65-4B27BFEE71C9}"/>
    <dgm:cxn modelId="{F082411C-EB64-42C9-9E25-7C26BCE2E4BD}" type="presOf" srcId="{85A4F1CA-60A1-4B24-9E43-518B2315A52E}" destId="{76D8CC76-8789-41CB-8671-64159022A2D0}" srcOrd="0" destOrd="0" presId="urn:microsoft.com/office/officeart/2005/8/layout/cycle4#1"/>
    <dgm:cxn modelId="{8A902B5A-8B08-40A2-9498-50CF8D4024A2}" type="presOf" srcId="{3F3886B5-E1DE-4CB1-8A3A-F19CE8231C3F}" destId="{A15B763A-AF47-4868-88FE-A7A0BF96C68F}" srcOrd="1" destOrd="1" presId="urn:microsoft.com/office/officeart/2005/8/layout/cycle4#1"/>
    <dgm:cxn modelId="{48E3DA9F-8336-4CBD-86B4-8C4E9F1A10F5}" type="presOf" srcId="{F9FD9D73-368F-4777-BDD3-FEB22DDCFDFB}" destId="{7FCC1FFE-3B09-46A3-BA09-FBE10ACD696B}" srcOrd="0" destOrd="0" presId="urn:microsoft.com/office/officeart/2005/8/layout/cycle4#1"/>
    <dgm:cxn modelId="{480D4154-9ABF-485C-863D-9D5CFCCB6FF3}" type="presOf" srcId="{5AE4C9A4-D35D-4FD5-8020-A30E1FB9CA71}" destId="{6E55609E-C233-4E37-B1B7-E23D70C2CF2A}" srcOrd="1" destOrd="1" presId="urn:microsoft.com/office/officeart/2005/8/layout/cycle4#1"/>
    <dgm:cxn modelId="{FD625627-9C94-487B-8692-A99E06026AC2}" type="presOf" srcId="{869E5DC3-73F5-4D12-ABB4-EC97819113DD}" destId="{E9DB1603-4422-447A-8990-FDC6F74AF22A}" srcOrd="0" destOrd="0" presId="urn:microsoft.com/office/officeart/2005/8/layout/cycle4#1"/>
    <dgm:cxn modelId="{A885EF3C-39C3-438E-A182-1834EE231610}" type="presOf" srcId="{DB1DAA5A-E841-4500-BA50-5ED065186937}" destId="{10FAC937-009C-4D66-8453-2426032842A3}" srcOrd="0" destOrd="0" presId="urn:microsoft.com/office/officeart/2005/8/layout/cycle4#1"/>
    <dgm:cxn modelId="{7D4B092A-6706-4990-B60D-43901F054233}" type="presOf" srcId="{3F3886B5-E1DE-4CB1-8A3A-F19CE8231C3F}" destId="{7FCC1FFE-3B09-46A3-BA09-FBE10ACD696B}" srcOrd="0" destOrd="1" presId="urn:microsoft.com/office/officeart/2005/8/layout/cycle4#1"/>
    <dgm:cxn modelId="{F68E428D-8B8F-440A-8318-CA66B1A4F38D}" type="presOf" srcId="{869E5DC3-73F5-4D12-ABB4-EC97819113DD}" destId="{4AC34E3A-6002-4420-A4CA-8E7D6117AA22}" srcOrd="1" destOrd="0" presId="urn:microsoft.com/office/officeart/2005/8/layout/cycle4#1"/>
    <dgm:cxn modelId="{599A6B4C-8C7F-428C-8F66-47BFA86D035C}" type="presOf" srcId="{1A6A57C8-69A5-4699-9788-25F1D2FAAE7C}" destId="{2C4B745E-79BC-4542-9BC6-CE4FE2EC8E1C}" srcOrd="1" destOrd="1" presId="urn:microsoft.com/office/officeart/2005/8/layout/cycle4#1"/>
    <dgm:cxn modelId="{8FA0CDC6-459D-4D18-BBA3-E8F16C1291DC}" type="presOf" srcId="{1A6A57C8-69A5-4699-9788-25F1D2FAAE7C}" destId="{76D8CC76-8789-41CB-8671-64159022A2D0}" srcOrd="0" destOrd="1" presId="urn:microsoft.com/office/officeart/2005/8/layout/cycle4#1"/>
    <dgm:cxn modelId="{EA6F9898-F448-4865-A8E7-9B8B9A1D42FB}" type="presOf" srcId="{20CBAABC-DDB3-48E0-B241-AE4FD7F956EB}" destId="{6E55609E-C233-4E37-B1B7-E23D70C2CF2A}" srcOrd="1" destOrd="0" presId="urn:microsoft.com/office/officeart/2005/8/layout/cycle4#1"/>
    <dgm:cxn modelId="{E463E63F-89CA-4604-887B-8CB1AE9F6BF9}" type="presOf" srcId="{9E7265B4-2FE8-4DC8-BE2B-7D46B5AFFBE0}" destId="{610302E1-2EFE-4896-B89B-6189D7C373E9}" srcOrd="0" destOrd="0" presId="urn:microsoft.com/office/officeart/2005/8/layout/cycle4#1"/>
    <dgm:cxn modelId="{7E157831-A8B7-40EB-BB3B-68E3D3751DC1}" type="presOf" srcId="{64102786-D9D6-43DC-8319-F7028CB32139}" destId="{5049A217-7601-4F8C-82D2-98E6B08B38B2}" srcOrd="0" destOrd="0" presId="urn:microsoft.com/office/officeart/2005/8/layout/cycle4#1"/>
    <dgm:cxn modelId="{6365A24B-B2AB-49E3-8D04-A18A2BB6BA7A}" type="presOf" srcId="{B0FB0192-396F-497C-ADE7-DFF5750CC687}" destId="{4AC34E3A-6002-4420-A4CA-8E7D6117AA22}" srcOrd="1" destOrd="1" presId="urn:microsoft.com/office/officeart/2005/8/layout/cycle4#1"/>
    <dgm:cxn modelId="{F3A0D3C2-5095-40A8-B79F-5348A8916799}" srcId="{9E7265B4-2FE8-4DC8-BE2B-7D46B5AFFBE0}" destId="{C3FA0527-926E-406D-8598-9B7469FE8EB5}" srcOrd="3" destOrd="0" parTransId="{6FD5CFD3-584E-40FC-A236-4668805B8848}" sibTransId="{B018347F-51FD-4026-B8FD-524C38060F76}"/>
    <dgm:cxn modelId="{6F81BE70-79B0-40D1-93FD-210B5DB15411}" type="presOf" srcId="{F9FD9D73-368F-4777-BDD3-FEB22DDCFDFB}" destId="{A15B763A-AF47-4868-88FE-A7A0BF96C68F}" srcOrd="1" destOrd="0" presId="urn:microsoft.com/office/officeart/2005/8/layout/cycle4#1"/>
    <dgm:cxn modelId="{81CE227D-6250-4CCA-9ECC-CF0FD9414697}" srcId="{9E7265B4-2FE8-4DC8-BE2B-7D46B5AFFBE0}" destId="{AD6011EC-FA0E-4D20-9964-D31401F45158}" srcOrd="2" destOrd="0" parTransId="{945B4A47-CFFB-42FB-878C-F8A5117EA648}" sibTransId="{ED5EC746-E158-425F-9FEF-45EFEF227B95}"/>
    <dgm:cxn modelId="{211A78FD-A5BA-4147-AB25-362815338F3B}" srcId="{C3FA0527-926E-406D-8598-9B7469FE8EB5}" destId="{1A6A57C8-69A5-4699-9788-25F1D2FAAE7C}" srcOrd="1" destOrd="0" parTransId="{BFCB2312-FDBA-4C10-8461-3FBE7B4534CF}" sibTransId="{8387CEDC-5D7A-4B1E-BCAE-68BAFF796F4F}"/>
    <dgm:cxn modelId="{E28BEC17-46C2-4B8F-B627-24A6541667D6}" type="presOf" srcId="{AD6011EC-FA0E-4D20-9964-D31401F45158}" destId="{1033F3FB-7060-4F71-BDC7-E710587E84A7}" srcOrd="0" destOrd="0" presId="urn:microsoft.com/office/officeart/2005/8/layout/cycle4#1"/>
    <dgm:cxn modelId="{8670C498-F71F-4F00-BCB6-7F5D0947B189}" srcId="{AD6011EC-FA0E-4D20-9964-D31401F45158}" destId="{5AE4C9A4-D35D-4FD5-8020-A30E1FB9CA71}" srcOrd="1" destOrd="0" parTransId="{79BC9E3C-8DDC-4C05-8049-0787B4E515AF}" sibTransId="{ADF6B8FE-1559-4B45-966F-C1C2FB8C2D38}"/>
    <dgm:cxn modelId="{C93078CF-9201-46F6-A007-341AA9316CEB}" type="presOf" srcId="{C3FA0527-926E-406D-8598-9B7469FE8EB5}" destId="{DE0BABD8-100E-4D6A-834B-0664A23FF8CA}" srcOrd="0" destOrd="0" presId="urn:microsoft.com/office/officeart/2005/8/layout/cycle4#1"/>
    <dgm:cxn modelId="{1A5BDE4A-0A6E-4FAE-BFF0-52C1EE447466}" type="presOf" srcId="{B0FB0192-396F-497C-ADE7-DFF5750CC687}" destId="{E9DB1603-4422-447A-8990-FDC6F74AF22A}" srcOrd="0" destOrd="1" presId="urn:microsoft.com/office/officeart/2005/8/layout/cycle4#1"/>
    <dgm:cxn modelId="{47210EFF-A292-42AA-A6C3-83832FFBECBF}" srcId="{DB1DAA5A-E841-4500-BA50-5ED065186937}" destId="{3F3886B5-E1DE-4CB1-8A3A-F19CE8231C3F}" srcOrd="1" destOrd="0" parTransId="{760A621A-0726-49F3-912E-0CF73D7D0074}" sibTransId="{EECB69E5-CBD3-4770-9A5F-77EA4B81AB65}"/>
    <dgm:cxn modelId="{95F577BC-DFF6-4FF9-8690-32B131647914}" srcId="{9E7265B4-2FE8-4DC8-BE2B-7D46B5AFFBE0}" destId="{DB1DAA5A-E841-4500-BA50-5ED065186937}" srcOrd="0" destOrd="0" parTransId="{40C50E05-FDCE-497F-8D54-67CD5E667DA5}" sibTransId="{8162338C-7873-4FD6-81DF-A7E70FB01CDE}"/>
    <dgm:cxn modelId="{F97ED17E-5AD5-4206-A026-E568E8A13697}" type="presOf" srcId="{85A4F1CA-60A1-4B24-9E43-518B2315A52E}" destId="{2C4B745E-79BC-4542-9BC6-CE4FE2EC8E1C}" srcOrd="1" destOrd="0" presId="urn:microsoft.com/office/officeart/2005/8/layout/cycle4#1"/>
    <dgm:cxn modelId="{6B7A32C8-D475-410D-A4BD-2CBEB52ACE25}" srcId="{64102786-D9D6-43DC-8319-F7028CB32139}" destId="{B0FB0192-396F-497C-ADE7-DFF5750CC687}" srcOrd="1" destOrd="0" parTransId="{2899BE88-7D9F-4C9D-9E57-68E97224ADB6}" sibTransId="{76B67967-D3DB-4C10-A5F8-4C35B271CFA2}"/>
    <dgm:cxn modelId="{93D8358C-10E7-4CB0-8F74-E5EDD94E29C3}" srcId="{64102786-D9D6-43DC-8319-F7028CB32139}" destId="{869E5DC3-73F5-4D12-ABB4-EC97819113DD}" srcOrd="0" destOrd="0" parTransId="{C5CD1EEC-F770-4D0B-BB06-6650353EB098}" sibTransId="{94B3B5D4-CD27-4259-9430-B62EECAE83B3}"/>
    <dgm:cxn modelId="{8A8B35A4-583D-4037-8141-BB088A98D75C}" type="presParOf" srcId="{610302E1-2EFE-4896-B89B-6189D7C373E9}" destId="{49163F9B-CE82-4D38-84BD-72BD30814008}" srcOrd="0" destOrd="0" presId="urn:microsoft.com/office/officeart/2005/8/layout/cycle4#1"/>
    <dgm:cxn modelId="{F0D76B68-7872-4E95-975C-2AD1C5D77B5B}" type="presParOf" srcId="{49163F9B-CE82-4D38-84BD-72BD30814008}" destId="{BA1960BA-1C66-4267-ABFE-0A6A15CEAFA8}" srcOrd="0" destOrd="0" presId="urn:microsoft.com/office/officeart/2005/8/layout/cycle4#1"/>
    <dgm:cxn modelId="{5B7069D1-4431-489F-9584-1F7AA5E35B8E}" type="presParOf" srcId="{BA1960BA-1C66-4267-ABFE-0A6A15CEAFA8}" destId="{7FCC1FFE-3B09-46A3-BA09-FBE10ACD696B}" srcOrd="0" destOrd="0" presId="urn:microsoft.com/office/officeart/2005/8/layout/cycle4#1"/>
    <dgm:cxn modelId="{C45FFFE3-6AD6-4FF7-BC4D-D415BCDC417E}" type="presParOf" srcId="{BA1960BA-1C66-4267-ABFE-0A6A15CEAFA8}" destId="{A15B763A-AF47-4868-88FE-A7A0BF96C68F}" srcOrd="1" destOrd="0" presId="urn:microsoft.com/office/officeart/2005/8/layout/cycle4#1"/>
    <dgm:cxn modelId="{A4A8B05D-A7CA-4DBB-AC02-F4B8F474058C}" type="presParOf" srcId="{49163F9B-CE82-4D38-84BD-72BD30814008}" destId="{796849F9-26D7-4113-94FE-28D4A1643084}" srcOrd="1" destOrd="0" presId="urn:microsoft.com/office/officeart/2005/8/layout/cycle4#1"/>
    <dgm:cxn modelId="{73477A2C-78A7-42BD-81ED-1BD7697CC9FD}" type="presParOf" srcId="{796849F9-26D7-4113-94FE-28D4A1643084}" destId="{E9DB1603-4422-447A-8990-FDC6F74AF22A}" srcOrd="0" destOrd="0" presId="urn:microsoft.com/office/officeart/2005/8/layout/cycle4#1"/>
    <dgm:cxn modelId="{EBEBF670-E0B4-43A9-99F5-2102F35FCE91}" type="presParOf" srcId="{796849F9-26D7-4113-94FE-28D4A1643084}" destId="{4AC34E3A-6002-4420-A4CA-8E7D6117AA22}" srcOrd="1" destOrd="0" presId="urn:microsoft.com/office/officeart/2005/8/layout/cycle4#1"/>
    <dgm:cxn modelId="{5845F0A3-5C71-488E-A9EB-EF2FD81886F3}" type="presParOf" srcId="{49163F9B-CE82-4D38-84BD-72BD30814008}" destId="{BB7E5C53-7C2B-4373-A91F-75D0120C073B}" srcOrd="2" destOrd="0" presId="urn:microsoft.com/office/officeart/2005/8/layout/cycle4#1"/>
    <dgm:cxn modelId="{21665EC5-AB3C-452E-B1DF-1703A099135F}" type="presParOf" srcId="{BB7E5C53-7C2B-4373-A91F-75D0120C073B}" destId="{C9E7C226-1AA6-49DD-B7E8-B3D9D17A5A7C}" srcOrd="0" destOrd="0" presId="urn:microsoft.com/office/officeart/2005/8/layout/cycle4#1"/>
    <dgm:cxn modelId="{D441E6B8-F35F-40AF-8E9B-2D657F766F58}" type="presParOf" srcId="{BB7E5C53-7C2B-4373-A91F-75D0120C073B}" destId="{6E55609E-C233-4E37-B1B7-E23D70C2CF2A}" srcOrd="1" destOrd="0" presId="urn:microsoft.com/office/officeart/2005/8/layout/cycle4#1"/>
    <dgm:cxn modelId="{06969537-2F50-4B36-8953-74E6861BCFDD}" type="presParOf" srcId="{49163F9B-CE82-4D38-84BD-72BD30814008}" destId="{B92D017E-DAEB-45A5-8C1B-D36CA3E0B839}" srcOrd="3" destOrd="0" presId="urn:microsoft.com/office/officeart/2005/8/layout/cycle4#1"/>
    <dgm:cxn modelId="{450D98C9-CFBF-47A3-AC3C-E6338CBD6DC9}" type="presParOf" srcId="{B92D017E-DAEB-45A5-8C1B-D36CA3E0B839}" destId="{76D8CC76-8789-41CB-8671-64159022A2D0}" srcOrd="0" destOrd="0" presId="urn:microsoft.com/office/officeart/2005/8/layout/cycle4#1"/>
    <dgm:cxn modelId="{1CD1F221-31F0-49F1-9C7D-761190536692}" type="presParOf" srcId="{B92D017E-DAEB-45A5-8C1B-D36CA3E0B839}" destId="{2C4B745E-79BC-4542-9BC6-CE4FE2EC8E1C}" srcOrd="1" destOrd="0" presId="urn:microsoft.com/office/officeart/2005/8/layout/cycle4#1"/>
    <dgm:cxn modelId="{7845F6F4-9297-4A18-A088-B6AD43E3F8AE}" type="presParOf" srcId="{49163F9B-CE82-4D38-84BD-72BD30814008}" destId="{E42223C8-72D9-453A-B7FF-C032A9A72839}" srcOrd="4" destOrd="0" presId="urn:microsoft.com/office/officeart/2005/8/layout/cycle4#1"/>
    <dgm:cxn modelId="{A9FF36A7-4618-4FB0-B3AE-B5A2A3AAB3B9}" type="presParOf" srcId="{610302E1-2EFE-4896-B89B-6189D7C373E9}" destId="{0DA9FF1A-92CB-4539-8F9A-C1A524E9FD6C}" srcOrd="1" destOrd="0" presId="urn:microsoft.com/office/officeart/2005/8/layout/cycle4#1"/>
    <dgm:cxn modelId="{1C2DC721-6D50-4246-9786-B648D4C33341}" type="presParOf" srcId="{0DA9FF1A-92CB-4539-8F9A-C1A524E9FD6C}" destId="{10FAC937-009C-4D66-8453-2426032842A3}" srcOrd="0" destOrd="0" presId="urn:microsoft.com/office/officeart/2005/8/layout/cycle4#1"/>
    <dgm:cxn modelId="{5CD3FADD-C584-4F72-982C-CE21B8BED11C}" type="presParOf" srcId="{0DA9FF1A-92CB-4539-8F9A-C1A524E9FD6C}" destId="{5049A217-7601-4F8C-82D2-98E6B08B38B2}" srcOrd="1" destOrd="0" presId="urn:microsoft.com/office/officeart/2005/8/layout/cycle4#1"/>
    <dgm:cxn modelId="{1DA41199-CE58-4F52-BF61-C088E32D5D09}" type="presParOf" srcId="{0DA9FF1A-92CB-4539-8F9A-C1A524E9FD6C}" destId="{1033F3FB-7060-4F71-BDC7-E710587E84A7}" srcOrd="2" destOrd="0" presId="urn:microsoft.com/office/officeart/2005/8/layout/cycle4#1"/>
    <dgm:cxn modelId="{FDA433BC-38AD-447E-87E9-DB5988E6D7B1}" type="presParOf" srcId="{0DA9FF1A-92CB-4539-8F9A-C1A524E9FD6C}" destId="{DE0BABD8-100E-4D6A-834B-0664A23FF8CA}" srcOrd="3" destOrd="0" presId="urn:microsoft.com/office/officeart/2005/8/layout/cycle4#1"/>
    <dgm:cxn modelId="{57C88365-8A34-41CF-8112-440F7D878854}" type="presParOf" srcId="{0DA9FF1A-92CB-4539-8F9A-C1A524E9FD6C}" destId="{057D0D05-D007-48CD-9D6A-4DC311247AAA}" srcOrd="4" destOrd="0" presId="urn:microsoft.com/office/officeart/2005/8/layout/cycle4#1"/>
    <dgm:cxn modelId="{5251CCF8-9FDD-4118-A9DA-81FF7DFC5C49}" type="presParOf" srcId="{610302E1-2EFE-4896-B89B-6189D7C373E9}" destId="{FF607CEF-38F9-4984-A5EB-42585DCDEF34}" srcOrd="2" destOrd="0" presId="urn:microsoft.com/office/officeart/2005/8/layout/cycle4#1"/>
    <dgm:cxn modelId="{0072A9F2-6B0F-4A2F-B273-4F1A0ED2F0D3}" type="presParOf" srcId="{610302E1-2EFE-4896-B89B-6189D7C373E9}" destId="{8327B1B4-DC2B-4FAE-924A-88FE26145332}" srcOrd="3" destOrd="0" presId="urn:microsoft.com/office/officeart/2005/8/layout/cycle4#1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01EF39-0B1E-4884-826A-7A72128F9974}">
      <dsp:nvSpPr>
        <dsp:cNvPr id="0" name=""/>
        <dsp:cNvSpPr/>
      </dsp:nvSpPr>
      <dsp:spPr>
        <a:xfrm>
          <a:off x="1029917" y="1071"/>
          <a:ext cx="5341113" cy="81657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Разработка модели электронной книжной выставки</a:t>
          </a:r>
          <a:endParaRPr lang="ru-RU" sz="2800" b="1" kern="1200" dirty="0"/>
        </a:p>
      </dsp:txBody>
      <dsp:txXfrm>
        <a:off x="1029917" y="1071"/>
        <a:ext cx="5341113" cy="816573"/>
      </dsp:txXfrm>
    </dsp:sp>
    <dsp:sp modelId="{A4BE58A0-7511-48C8-9C58-C811A9374C39}">
      <dsp:nvSpPr>
        <dsp:cNvPr id="0" name=""/>
        <dsp:cNvSpPr/>
      </dsp:nvSpPr>
      <dsp:spPr>
        <a:xfrm>
          <a:off x="1029917" y="964629"/>
          <a:ext cx="816573" cy="8165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66AAE-0513-4848-9D92-6982E6ADCB6E}">
      <dsp:nvSpPr>
        <dsp:cNvPr id="0" name=""/>
        <dsp:cNvSpPr/>
      </dsp:nvSpPr>
      <dsp:spPr>
        <a:xfrm>
          <a:off x="1895485" y="964629"/>
          <a:ext cx="4475545" cy="816573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Выберите тему вашей электронной выставки</a:t>
          </a:r>
          <a:endParaRPr lang="ru-RU" sz="2000" b="1" kern="1200" dirty="0"/>
        </a:p>
      </dsp:txBody>
      <dsp:txXfrm>
        <a:off x="1895485" y="964629"/>
        <a:ext cx="4475545" cy="816573"/>
      </dsp:txXfrm>
    </dsp:sp>
    <dsp:sp modelId="{ABC0331A-ECAD-4C94-81A3-2AF71D3848E7}">
      <dsp:nvSpPr>
        <dsp:cNvPr id="0" name=""/>
        <dsp:cNvSpPr/>
      </dsp:nvSpPr>
      <dsp:spPr>
        <a:xfrm>
          <a:off x="1029917" y="1879191"/>
          <a:ext cx="816573" cy="8165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98C8E-230C-4E8F-8A2A-810DFA1186FA}">
      <dsp:nvSpPr>
        <dsp:cNvPr id="0" name=""/>
        <dsp:cNvSpPr/>
      </dsp:nvSpPr>
      <dsp:spPr>
        <a:xfrm>
          <a:off x="1895485" y="1879191"/>
          <a:ext cx="4475545" cy="816573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Проанализируйте, какой материал будет вам необходим для организации выставки</a:t>
          </a:r>
          <a:endParaRPr lang="ru-RU" sz="2000" b="1" kern="1200" dirty="0"/>
        </a:p>
      </dsp:txBody>
      <dsp:txXfrm>
        <a:off x="1895485" y="1879191"/>
        <a:ext cx="4475545" cy="816573"/>
      </dsp:txXfrm>
    </dsp:sp>
    <dsp:sp modelId="{5AF5EA11-2FB5-4497-94FD-3CA156B4C51E}">
      <dsp:nvSpPr>
        <dsp:cNvPr id="0" name=""/>
        <dsp:cNvSpPr/>
      </dsp:nvSpPr>
      <dsp:spPr>
        <a:xfrm>
          <a:off x="1029917" y="2793754"/>
          <a:ext cx="816573" cy="8165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C212C-4F0C-4DFE-9C2E-4A288AB1EABD}">
      <dsp:nvSpPr>
        <dsp:cNvPr id="0" name=""/>
        <dsp:cNvSpPr/>
      </dsp:nvSpPr>
      <dsp:spPr>
        <a:xfrm>
          <a:off x="1798500" y="2745258"/>
          <a:ext cx="4475545" cy="816573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Подберите необходимые вам книги и иллюстрации</a:t>
          </a:r>
          <a:endParaRPr lang="ru-RU" sz="2000" b="1" kern="1200" dirty="0"/>
        </a:p>
      </dsp:txBody>
      <dsp:txXfrm>
        <a:off x="1798500" y="2745258"/>
        <a:ext cx="4475545" cy="816573"/>
      </dsp:txXfrm>
    </dsp:sp>
    <dsp:sp modelId="{BBD0B301-9C78-4470-BF4F-BCD3384FC9A6}">
      <dsp:nvSpPr>
        <dsp:cNvPr id="0" name=""/>
        <dsp:cNvSpPr/>
      </dsp:nvSpPr>
      <dsp:spPr>
        <a:xfrm>
          <a:off x="1029917" y="3708317"/>
          <a:ext cx="816573" cy="8165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79CF0-2CC9-490B-AEEB-A35C3151B8B0}">
      <dsp:nvSpPr>
        <dsp:cNvPr id="0" name=""/>
        <dsp:cNvSpPr/>
      </dsp:nvSpPr>
      <dsp:spPr>
        <a:xfrm>
          <a:off x="1925247" y="3635609"/>
          <a:ext cx="4475545" cy="816573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Составьте схему выставки</a:t>
          </a:r>
          <a:endParaRPr lang="ru-RU" sz="2000" b="1" kern="1200" dirty="0"/>
        </a:p>
      </dsp:txBody>
      <dsp:txXfrm>
        <a:off x="1925247" y="3635609"/>
        <a:ext cx="4475545" cy="8165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01EF39-0B1E-4884-826A-7A72128F9974}">
      <dsp:nvSpPr>
        <dsp:cNvPr id="0" name=""/>
        <dsp:cNvSpPr/>
      </dsp:nvSpPr>
      <dsp:spPr>
        <a:xfrm>
          <a:off x="0" y="384342"/>
          <a:ext cx="8208912" cy="1098121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Техническая подготовка проекта</a:t>
          </a:r>
          <a:endParaRPr lang="ru-RU" sz="2800" b="1" kern="1200" dirty="0"/>
        </a:p>
      </dsp:txBody>
      <dsp:txXfrm>
        <a:off x="0" y="384342"/>
        <a:ext cx="8208912" cy="1098121"/>
      </dsp:txXfrm>
    </dsp:sp>
    <dsp:sp modelId="{A4BE58A0-7511-48C8-9C58-C811A9374C39}">
      <dsp:nvSpPr>
        <dsp:cNvPr id="0" name=""/>
        <dsp:cNvSpPr/>
      </dsp:nvSpPr>
      <dsp:spPr>
        <a:xfrm>
          <a:off x="0" y="1680126"/>
          <a:ext cx="1098121" cy="10981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66AAE-0513-4848-9D92-6982E6ADCB6E}">
      <dsp:nvSpPr>
        <dsp:cNvPr id="0" name=""/>
        <dsp:cNvSpPr/>
      </dsp:nvSpPr>
      <dsp:spPr>
        <a:xfrm>
          <a:off x="1164009" y="1680126"/>
          <a:ext cx="7044902" cy="1098121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Проведите сканирование иллюстраций, подготовьте текстовые материалы</a:t>
          </a:r>
          <a:endParaRPr lang="ru-RU" sz="2000" b="1" kern="1200" dirty="0"/>
        </a:p>
      </dsp:txBody>
      <dsp:txXfrm>
        <a:off x="1164009" y="1680126"/>
        <a:ext cx="7044902" cy="1098121"/>
      </dsp:txXfrm>
    </dsp:sp>
    <dsp:sp modelId="{ABC0331A-ECAD-4C94-81A3-2AF71D3848E7}">
      <dsp:nvSpPr>
        <dsp:cNvPr id="0" name=""/>
        <dsp:cNvSpPr/>
      </dsp:nvSpPr>
      <dsp:spPr>
        <a:xfrm>
          <a:off x="0" y="2910023"/>
          <a:ext cx="1098121" cy="10981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98C8E-230C-4E8F-8A2A-810DFA1186FA}">
      <dsp:nvSpPr>
        <dsp:cNvPr id="0" name=""/>
        <dsp:cNvSpPr/>
      </dsp:nvSpPr>
      <dsp:spPr>
        <a:xfrm>
          <a:off x="1164009" y="2910023"/>
          <a:ext cx="7044902" cy="1098121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Создайте на диске отдельную папку, в которой будут храниться ваши предварительные материалы</a:t>
          </a:r>
          <a:endParaRPr lang="ru-RU" sz="2000" b="1" kern="1200" dirty="0"/>
        </a:p>
      </dsp:txBody>
      <dsp:txXfrm>
        <a:off x="1164009" y="2910023"/>
        <a:ext cx="7044902" cy="10981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01EF39-0B1E-4884-826A-7A72128F9974}">
      <dsp:nvSpPr>
        <dsp:cNvPr id="0" name=""/>
        <dsp:cNvSpPr/>
      </dsp:nvSpPr>
      <dsp:spPr>
        <a:xfrm>
          <a:off x="521626" y="2785"/>
          <a:ext cx="7165658" cy="717267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Оформление работ в формате </a:t>
          </a:r>
          <a:r>
            <a:rPr lang="ru-RU" sz="2800" b="1" kern="1200" dirty="0" err="1" smtClean="0"/>
            <a:t>Power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Point</a:t>
          </a:r>
          <a:endParaRPr lang="ru-RU" sz="2800" b="1" kern="1200" dirty="0"/>
        </a:p>
      </dsp:txBody>
      <dsp:txXfrm>
        <a:off x="521626" y="2785"/>
        <a:ext cx="7165658" cy="717267"/>
      </dsp:txXfrm>
    </dsp:sp>
    <dsp:sp modelId="{A4BE58A0-7511-48C8-9C58-C811A9374C39}">
      <dsp:nvSpPr>
        <dsp:cNvPr id="0" name=""/>
        <dsp:cNvSpPr/>
      </dsp:nvSpPr>
      <dsp:spPr>
        <a:xfrm>
          <a:off x="1044900" y="845746"/>
          <a:ext cx="717267" cy="7172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66AAE-0513-4848-9D92-6982E6ADCB6E}">
      <dsp:nvSpPr>
        <dsp:cNvPr id="0" name=""/>
        <dsp:cNvSpPr/>
      </dsp:nvSpPr>
      <dsp:spPr>
        <a:xfrm>
          <a:off x="1778276" y="849160"/>
          <a:ext cx="5000332" cy="717267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Создайте слайды презентации самостоятельно или используя шаблоны</a:t>
          </a:r>
          <a:endParaRPr lang="ru-RU" sz="2000" b="1" kern="1200" dirty="0"/>
        </a:p>
      </dsp:txBody>
      <dsp:txXfrm>
        <a:off x="1778276" y="849160"/>
        <a:ext cx="5000332" cy="717267"/>
      </dsp:txXfrm>
    </dsp:sp>
    <dsp:sp modelId="{ABC0331A-ECAD-4C94-81A3-2AF71D3848E7}">
      <dsp:nvSpPr>
        <dsp:cNvPr id="0" name=""/>
        <dsp:cNvSpPr/>
      </dsp:nvSpPr>
      <dsp:spPr>
        <a:xfrm>
          <a:off x="1010924" y="1632294"/>
          <a:ext cx="717267" cy="7172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98C8E-230C-4E8F-8A2A-810DFA1186FA}">
      <dsp:nvSpPr>
        <dsp:cNvPr id="0" name=""/>
        <dsp:cNvSpPr/>
      </dsp:nvSpPr>
      <dsp:spPr>
        <a:xfrm>
          <a:off x="1719678" y="1652499"/>
          <a:ext cx="5058929" cy="744824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Проиллюстрируйте слайды, используя подготовленные материалы, а также эффекты анимации</a:t>
          </a:r>
          <a:endParaRPr lang="ru-RU" sz="2000" b="1" kern="1200" dirty="0"/>
        </a:p>
      </dsp:txBody>
      <dsp:txXfrm>
        <a:off x="1719678" y="1652499"/>
        <a:ext cx="5058929" cy="744824"/>
      </dsp:txXfrm>
    </dsp:sp>
    <dsp:sp modelId="{5AF5EA11-2FB5-4497-94FD-3CA156B4C51E}">
      <dsp:nvSpPr>
        <dsp:cNvPr id="0" name=""/>
        <dsp:cNvSpPr/>
      </dsp:nvSpPr>
      <dsp:spPr>
        <a:xfrm>
          <a:off x="1010922" y="2430795"/>
          <a:ext cx="717267" cy="7172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C212C-4F0C-4DFE-9C2E-4A288AB1EABD}">
      <dsp:nvSpPr>
        <dsp:cNvPr id="0" name=""/>
        <dsp:cNvSpPr/>
      </dsp:nvSpPr>
      <dsp:spPr>
        <a:xfrm>
          <a:off x="1768638" y="2467989"/>
          <a:ext cx="5050628" cy="741173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Проведите предварительный просмотр выставки</a:t>
          </a:r>
          <a:endParaRPr lang="ru-RU" sz="2000" b="1" kern="1200" dirty="0"/>
        </a:p>
      </dsp:txBody>
      <dsp:txXfrm>
        <a:off x="1768638" y="2467989"/>
        <a:ext cx="5050628" cy="741173"/>
      </dsp:txXfrm>
    </dsp:sp>
    <dsp:sp modelId="{BBD0B301-9C78-4470-BF4F-BCD3384FC9A6}">
      <dsp:nvSpPr>
        <dsp:cNvPr id="0" name=""/>
        <dsp:cNvSpPr/>
      </dsp:nvSpPr>
      <dsp:spPr>
        <a:xfrm>
          <a:off x="1010922" y="3229910"/>
          <a:ext cx="717267" cy="7172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79CF0-2CC9-490B-AEEB-A35C3151B8B0}">
      <dsp:nvSpPr>
        <dsp:cNvPr id="0" name=""/>
        <dsp:cNvSpPr/>
      </dsp:nvSpPr>
      <dsp:spPr>
        <a:xfrm>
          <a:off x="1713077" y="3246776"/>
          <a:ext cx="5092460" cy="746051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Исправьте замеченные вами недостатки</a:t>
          </a:r>
          <a:endParaRPr lang="ru-RU" sz="2000" b="1" kern="1200" dirty="0"/>
        </a:p>
      </dsp:txBody>
      <dsp:txXfrm>
        <a:off x="1713077" y="3246776"/>
        <a:ext cx="5092460" cy="746051"/>
      </dsp:txXfrm>
    </dsp:sp>
    <dsp:sp modelId="{8FFF4C90-D1B4-4EB8-A367-4423D2C1C006}">
      <dsp:nvSpPr>
        <dsp:cNvPr id="0" name=""/>
        <dsp:cNvSpPr/>
      </dsp:nvSpPr>
      <dsp:spPr>
        <a:xfrm>
          <a:off x="1010924" y="4033934"/>
          <a:ext cx="717267" cy="7172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C7477-055F-4EA3-9CBA-D76A1EA7E09C}">
      <dsp:nvSpPr>
        <dsp:cNvPr id="0" name=""/>
        <dsp:cNvSpPr/>
      </dsp:nvSpPr>
      <dsp:spPr>
        <a:xfrm>
          <a:off x="1714373" y="4017071"/>
          <a:ext cx="5126396" cy="750993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Подготовьте электронную выставку  к показу</a:t>
          </a:r>
          <a:endParaRPr lang="ru-RU" sz="2000" b="1" kern="1200" dirty="0"/>
        </a:p>
      </dsp:txBody>
      <dsp:txXfrm>
        <a:off x="1714373" y="4017071"/>
        <a:ext cx="5126396" cy="7509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7C226-1AA6-49DD-B7E8-B3D9D17A5A7C}">
      <dsp:nvSpPr>
        <dsp:cNvPr id="0" name=""/>
        <dsp:cNvSpPr/>
      </dsp:nvSpPr>
      <dsp:spPr>
        <a:xfrm>
          <a:off x="4824182" y="3692566"/>
          <a:ext cx="2401828" cy="1203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youtube.com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rutube.ru</a:t>
          </a:r>
          <a:endParaRPr lang="ru-RU" sz="1600" b="1" kern="1200" dirty="0"/>
        </a:p>
      </dsp:txBody>
      <dsp:txXfrm>
        <a:off x="5544731" y="3993561"/>
        <a:ext cx="1681279" cy="902985"/>
      </dsp:txXfrm>
    </dsp:sp>
    <dsp:sp modelId="{76D8CC76-8789-41CB-8671-64159022A2D0}">
      <dsp:nvSpPr>
        <dsp:cNvPr id="0" name=""/>
        <dsp:cNvSpPr/>
      </dsp:nvSpPr>
      <dsp:spPr>
        <a:xfrm>
          <a:off x="383647" y="3764576"/>
          <a:ext cx="3041438" cy="1059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picasa.google.com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flickr.com</a:t>
          </a:r>
          <a:endParaRPr lang="ru-RU" sz="1600" b="1" kern="1200" dirty="0"/>
        </a:p>
      </dsp:txBody>
      <dsp:txXfrm>
        <a:off x="383647" y="4029566"/>
        <a:ext cx="2129007" cy="794971"/>
      </dsp:txXfrm>
    </dsp:sp>
    <dsp:sp modelId="{E9DB1603-4422-447A-8990-FDC6F74AF22A}">
      <dsp:nvSpPr>
        <dsp:cNvPr id="0" name=""/>
        <dsp:cNvSpPr/>
      </dsp:nvSpPr>
      <dsp:spPr>
        <a:xfrm>
          <a:off x="4513684" y="267865"/>
          <a:ext cx="3022825" cy="110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drive.google.com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skydrive.live.com</a:t>
          </a:r>
          <a:endParaRPr lang="ru-RU" sz="1600" b="1" kern="1200" dirty="0"/>
        </a:p>
      </dsp:txBody>
      <dsp:txXfrm>
        <a:off x="5420531" y="267865"/>
        <a:ext cx="2115977" cy="825217"/>
      </dsp:txXfrm>
    </dsp:sp>
    <dsp:sp modelId="{7FCC1FFE-3B09-46A3-BA09-FBE10ACD696B}">
      <dsp:nvSpPr>
        <dsp:cNvPr id="0" name=""/>
        <dsp:cNvSpPr/>
      </dsp:nvSpPr>
      <dsp:spPr>
        <a:xfrm>
          <a:off x="250687" y="187275"/>
          <a:ext cx="3184009" cy="110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authorstream.com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slideshare.com</a:t>
          </a:r>
          <a:endParaRPr lang="ru-RU" sz="1600" b="1" kern="1200" dirty="0"/>
        </a:p>
      </dsp:txBody>
      <dsp:txXfrm>
        <a:off x="250687" y="187275"/>
        <a:ext cx="2228806" cy="825217"/>
      </dsp:txXfrm>
    </dsp:sp>
    <dsp:sp modelId="{10FAC937-009C-4D66-8453-2426032842A3}">
      <dsp:nvSpPr>
        <dsp:cNvPr id="0" name=""/>
        <dsp:cNvSpPr/>
      </dsp:nvSpPr>
      <dsp:spPr>
        <a:xfrm>
          <a:off x="1548172" y="144014"/>
          <a:ext cx="2436532" cy="250854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Презентации</a:t>
          </a:r>
          <a:endParaRPr lang="ru-RU" sz="3000" b="1" kern="1200" dirty="0"/>
        </a:p>
      </dsp:txBody>
      <dsp:txXfrm>
        <a:off x="1548172" y="144014"/>
        <a:ext cx="2436532" cy="2508545"/>
      </dsp:txXfrm>
    </dsp:sp>
    <dsp:sp modelId="{5049A217-7601-4F8C-82D2-98E6B08B38B2}">
      <dsp:nvSpPr>
        <dsp:cNvPr id="0" name=""/>
        <dsp:cNvSpPr/>
      </dsp:nvSpPr>
      <dsp:spPr>
        <a:xfrm rot="5400000">
          <a:off x="3828159" y="252022"/>
          <a:ext cx="2508545" cy="22925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Публикации</a:t>
          </a:r>
          <a:endParaRPr lang="ru-RU" sz="3200" b="1" kern="1200" dirty="0"/>
        </a:p>
      </dsp:txBody>
      <dsp:txXfrm rot="5400000">
        <a:off x="3828159" y="252022"/>
        <a:ext cx="2508545" cy="2292529"/>
      </dsp:txXfrm>
    </dsp:sp>
    <dsp:sp modelId="{1033F3FB-7060-4F71-BDC7-E710587E84A7}">
      <dsp:nvSpPr>
        <dsp:cNvPr id="0" name=""/>
        <dsp:cNvSpPr/>
      </dsp:nvSpPr>
      <dsp:spPr>
        <a:xfrm rot="10800000">
          <a:off x="3975561" y="2607409"/>
          <a:ext cx="2213741" cy="2213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Видео</a:t>
          </a:r>
          <a:endParaRPr lang="ru-RU" sz="3100" b="1" kern="1200" dirty="0"/>
        </a:p>
      </dsp:txBody>
      <dsp:txXfrm rot="10800000">
        <a:off x="3975561" y="2607409"/>
        <a:ext cx="2213741" cy="2213741"/>
      </dsp:txXfrm>
    </dsp:sp>
    <dsp:sp modelId="{DE0BABD8-100E-4D6A-834B-0664A23FF8CA}">
      <dsp:nvSpPr>
        <dsp:cNvPr id="0" name=""/>
        <dsp:cNvSpPr/>
      </dsp:nvSpPr>
      <dsp:spPr>
        <a:xfrm rot="16200000">
          <a:off x="1659568" y="2607409"/>
          <a:ext cx="2213741" cy="2213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Фото</a:t>
          </a:r>
          <a:endParaRPr lang="ru-RU" sz="3100" b="1" kern="1200" dirty="0"/>
        </a:p>
      </dsp:txBody>
      <dsp:txXfrm rot="16200000">
        <a:off x="1659568" y="2607409"/>
        <a:ext cx="2213741" cy="2213741"/>
      </dsp:txXfrm>
    </dsp:sp>
    <dsp:sp modelId="{FF607CEF-38F9-4984-A5EB-42585DCDEF34}">
      <dsp:nvSpPr>
        <dsp:cNvPr id="0" name=""/>
        <dsp:cNvSpPr/>
      </dsp:nvSpPr>
      <dsp:spPr>
        <a:xfrm>
          <a:off x="3542271" y="2096152"/>
          <a:ext cx="764328" cy="6646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7B1B4-DC2B-4FAE-924A-88FE26145332}">
      <dsp:nvSpPr>
        <dsp:cNvPr id="0" name=""/>
        <dsp:cNvSpPr/>
      </dsp:nvSpPr>
      <dsp:spPr>
        <a:xfrm rot="10800000">
          <a:off x="3542271" y="2351781"/>
          <a:ext cx="764328" cy="6646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D8948FE-4D05-4E00-89A3-BD002CB0C4F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B503CF1-B26A-45DC-A2D2-0C26BEB36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C1C948-86CC-45C5-8A60-836A4BB15116}" type="slidenum">
              <a:rPr lang="ru-RU">
                <a:solidFill>
                  <a:srgbClr val="000000"/>
                </a:solidFill>
              </a:rPr>
              <a:pPr/>
              <a:t>28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206A-E443-4BF0-A2B9-70C91B4BD58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DBA8-F5F9-40FE-81D5-45199281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0200-3FE8-4226-B085-84538EE700A9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923E-909E-4638-838E-2D4FD85E0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EF05-5D80-425A-B2B7-D3A73BF59FC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DCD6-CAF2-4399-821E-8CEFF8351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BC30-0FF2-4619-9D13-B595505955F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6051-0D00-4C92-9541-E317C0BC8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705F-F045-41C2-87A7-6E8F362ACF8E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890F-65DB-4EF1-8EAC-0909763E7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D4FA-6D67-441C-A5F7-7C385CD7167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C927-F9BD-489B-BE0C-C1090B378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7824-1134-4010-AB94-8C5CE2D9C9DF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EAB5-67FF-4124-9EAC-9A6B6F3D3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4B39-80E4-463B-A3D8-41847E8CA73E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A8DE-24E3-459A-826D-769D31019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E9B7-4ACB-46A6-9445-349705F176E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A098-AFF0-4A9E-AF3B-3F44CB6F3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946B-CDC7-48CF-B83D-B4CC59D9431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E545-29D8-4F1A-ACD8-18961F017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C04B-2BA3-4A66-BD40-E5058560006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814E-652E-4C82-B612-2F86A151B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3A0B41-3F78-415D-BE07-5A13A70E64C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35C8EA-F206-4364-82AF-F3B8B4607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401050" cy="1428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Макеевская  общеобразовательная школа </a:t>
            </a:r>
            <a:r>
              <a:rPr lang="uk-UA" sz="18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І-ІІІ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ступеней № 21</a:t>
            </a:r>
            <a:b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Макеевского городского совета Донецкой области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1785926"/>
            <a:ext cx="8501063" cy="242888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b="1" dirty="0" smtClean="0"/>
          </a:p>
          <a:p>
            <a:pPr algn="ctr">
              <a:buFont typeface="Arial" charset="0"/>
              <a:buNone/>
              <a:defRPr/>
            </a:pPr>
            <a:r>
              <a:rPr lang="ru-RU" b="1" dirty="0" smtClean="0"/>
              <a:t>     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Создание виртуальной  выставки</a:t>
            </a:r>
          </a:p>
          <a:p>
            <a:pPr algn="ctr">
              <a:buFont typeface="Arial" charset="0"/>
              <a:buNone/>
              <a:defRPr/>
            </a:pPr>
            <a:endParaRPr lang="ru-RU" sz="4000" b="1" dirty="0">
              <a:solidFill>
                <a:schemeClr val="accent3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3077" name="Picture 5" descr="C:\Documents and Settings\Admin\Рабочий стол\Наташа\картинки гифки\5689646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4214818"/>
            <a:ext cx="3414971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500" y="714375"/>
            <a:ext cx="8358188" cy="552608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презентации или публикация проекта в Интернете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43" name="Picture 2" descr="C:\Documents and Settings\Admin\Рабочий стол\Наташа\картинки гифки\77244171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2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Documents and Settings\Admin\Рабочий стол\Наташа\картинки гифки\104177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785938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Структура       презентации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75" y="1600200"/>
            <a:ext cx="7972425" cy="4525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</a:rPr>
              <a:t>В структуру презентации должны входить слайды:</a:t>
            </a:r>
          </a:p>
          <a:p>
            <a:pPr algn="ctr">
              <a:buFont typeface="Arial" charset="0"/>
              <a:buNone/>
              <a:defRPr/>
            </a:pPr>
            <a:endParaRPr lang="ru-RU" sz="2400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Титульный слайд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(название библиотеки, заглавие выставки, сведения, относящиеся к заглавию),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Слайд-содержание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представляющий всю совокупность экспонируемых изданий,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Последующие слайды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– повествование об отдельных изданиях и/или авторах,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Заключительные слайды</a:t>
            </a:r>
            <a:r>
              <a:rPr lang="ru-RU" sz="2400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Информация для контактов, призыв, приглашение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На   что   следует   обратить   внимание?</a:t>
            </a:r>
            <a:endParaRPr lang="ru-RU" sz="3200" i="1" dirty="0">
              <a:solidFill>
                <a:schemeClr val="bg2">
                  <a:lumMod val="2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Основные элементы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электронной выставки: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зрительный ряд</a:t>
            </a:r>
            <a:r>
              <a:rPr lang="ru-RU" sz="2800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это иллюстративный материал (обложки книг, изображение, раскрытой книги, в том числе с возможностью интерактивного перелистывания страниц, иллюстрации, карты, фотографии и т. п.)</a:t>
            </a:r>
          </a:p>
          <a:p>
            <a:pPr>
              <a:defRPr/>
            </a:pPr>
            <a:endParaRPr lang="ru-RU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текст</a:t>
            </a:r>
            <a:r>
              <a:rPr lang="ru-RU" sz="2400" dirty="0" smtClean="0"/>
              <a:t>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информация, сопровождающая и раскрывающая зрительный ряд (цитаты, аннотации, биографические справки,  библиографические описания)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Что  может  сделать  выставку  интересной?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Impact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Цитаты из представленных книг, привлекающие внимание читателей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Проблемный вопрос, на который будет дан ответ в книге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Рецензия эксперта на книгу (книги)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Отзывы читателей о книге (книгах)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Самый интересный, интригующий отрывок из книги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Модели виртуальных выставок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Фотовыставки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Книжки-выставки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Озвученная выставка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Выставка-"открытка" по отдельному небольшому литературному произведению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 -"иллюстрация" с «богатым» мультимедийным контентом, в том числе аудио- и видеозаписями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"Развернутые" выставки - с разделами, цитатами, иллюстрациями, текстом. видео- и аудиоматериалами 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Выставочные "полки" 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Модели виртуальных выставок</a:t>
            </a:r>
            <a:endParaRPr lang="ru-RU" sz="2800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 - презентация новых поступлений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 - сказка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 - путешествие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Выставка-кроссворд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Выставка-размышление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 одной книги (об авторе книги, история создания книги, о прототипах героев, разные издания одной книги, экранизация произведения, иллюстрации разных художников)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Выставка-викторина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Тематическая выставка </a:t>
            </a:r>
          </a:p>
          <a:p>
            <a:pPr>
              <a:buFont typeface="Arial" charset="0"/>
              <a:buNone/>
              <a:defRPr/>
            </a:pP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8579296" cy="1252728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Социальные сервисы (среда Веб 2.0)</a:t>
            </a:r>
            <a:endParaRPr lang="ru-RU" sz="2800" b="1" i="1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5048412"/>
              </p:ext>
            </p:extLst>
          </p:nvPr>
        </p:nvGraphicFramePr>
        <p:xfrm>
          <a:off x="467544" y="1340768"/>
          <a:ext cx="8280920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16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Социальные сервисы Интернет</a:t>
            </a:r>
            <a:endParaRPr lang="ru-RU" sz="3200" b="1" i="1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8" t="44962" r="48927" b="17724"/>
          <a:stretch/>
        </p:blipFill>
        <p:spPr bwMode="auto">
          <a:xfrm>
            <a:off x="475439" y="1513614"/>
            <a:ext cx="8129009" cy="497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55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/>
          <a:lstStyle/>
          <a:p>
            <a:r>
              <a:rPr lang="ru-RU" sz="4000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Хранение медиаресурсов</a:t>
            </a:r>
            <a:endParaRPr lang="ru-RU" b="1" i="1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05775346"/>
              </p:ext>
            </p:extLst>
          </p:nvPr>
        </p:nvGraphicFramePr>
        <p:xfrm>
          <a:off x="642910" y="1285860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262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Arial Black" pitchFamily="34" charset="0"/>
              </a:rPr>
              <a:t>SlideShare </a:t>
            </a:r>
            <a:r>
              <a:rPr lang="ru-RU" sz="2800" b="1" smtClean="0">
                <a:latin typeface="Arial Black" pitchFamily="34" charset="0"/>
              </a:rPr>
              <a:t/>
            </a:r>
            <a:br>
              <a:rPr lang="ru-RU" sz="2800" b="1" smtClean="0">
                <a:latin typeface="Arial Black" pitchFamily="34" charset="0"/>
              </a:rPr>
            </a:br>
            <a:r>
              <a:rPr lang="ru-RU" sz="2800" i="1" smtClean="0">
                <a:latin typeface="Arial Black" pitchFamily="34" charset="0"/>
              </a:rPr>
              <a:t>Хостинги презентаций</a:t>
            </a:r>
            <a:endParaRPr lang="ru-RU" sz="2800" smtClean="0">
              <a:latin typeface="Arial Black" pitchFamily="34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SlideShare (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http://www.slideshare.net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)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это социальный интернет-сервис, который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ориентирован на публикацию слайд-шоу в сети.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 SlideShare можно загружать презентации не в формате видео, а в “традиционном” виде - документе PowerPoint, Open Office Impress (объем не более 30 Мб).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Подготовленную в этих редакторах презентацию можно тут же опубликовать на SlideShare без лишней траты времени на конвертацию.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Текстовые, графические и видео-материалы в презентации, можно легко сопроводить музыкой, звуковыми эффектами и комментариями.</a:t>
            </a:r>
            <a:endParaRPr lang="ru-RU" i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i="1" u="sng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ОПРЕДЕЛЕНИЕ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1571625"/>
            <a:ext cx="8643998" cy="4857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                  Виртуальная  книжная  выставка - 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это публичная демонстрация в сети Интернет с помощью средств </a:t>
            </a:r>
            <a:r>
              <a:rPr lang="ru-RU" sz="2400" i="1" dirty="0" err="1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веб-технологий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виртуальных образов специально подобранных и систематизированных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     произведений печати и других носителей информации, а также общедоступных электронных ресурсов, рекомендуемых удаленным пользователям библиотеки для обозрения, ознакомления и использования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О проекте SlideShare</a:t>
            </a:r>
            <a:endParaRPr lang="ru-RU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37" t="29266" r="28358" b="18469"/>
          <a:stretch>
            <a:fillRect/>
          </a:stretch>
        </p:blipFill>
        <p:spPr>
          <a:xfrm>
            <a:off x="214313" y="1357313"/>
            <a:ext cx="8715375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1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ШАГ. Регистрация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60" t="26303" r="26678" b="13058"/>
          <a:stretch>
            <a:fillRect/>
          </a:stretch>
        </p:blipFill>
        <p:spPr>
          <a:xfrm>
            <a:off x="566738" y="1285875"/>
            <a:ext cx="7881937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063" y="285750"/>
            <a:ext cx="8342312" cy="647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ШАГ. Загрузка презентации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5" t="31670" r="26492" b="53966"/>
          <a:stretch>
            <a:fillRect/>
          </a:stretch>
        </p:blipFill>
        <p:spPr>
          <a:xfrm>
            <a:off x="1285875" y="1071563"/>
            <a:ext cx="6864350" cy="1050925"/>
          </a:xfr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1678" t="13246" r="19543" b="38618"/>
          <a:stretch>
            <a:fillRect/>
          </a:stretch>
        </p:blipFill>
        <p:spPr bwMode="auto">
          <a:xfrm>
            <a:off x="714375" y="2857500"/>
            <a:ext cx="76835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286375" y="1857375"/>
            <a:ext cx="492125" cy="1152525"/>
          </a:xfrm>
          <a:prstGeom prst="straightConnector1">
            <a:avLst/>
          </a:prstGeom>
          <a:ln w="38100">
            <a:solidFill>
              <a:srgbClr val="FA74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ШАГ. Загрузка презентации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60" t="29454" r="26678" b="12498"/>
          <a:stretch>
            <a:fillRect/>
          </a:stretch>
        </p:blipFill>
        <p:spPr>
          <a:xfrm>
            <a:off x="642938" y="1443038"/>
            <a:ext cx="8210550" cy="505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ШАГ. Публикация презентации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60" t="27960" r="26678" b="46268"/>
          <a:stretch>
            <a:fillRect/>
          </a:stretch>
        </p:blipFill>
        <p:spPr>
          <a:xfrm>
            <a:off x="928688" y="1143000"/>
            <a:ext cx="6891337" cy="1885950"/>
          </a:xfrm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t="12283" r="31157" b="50000"/>
          <a:stretch>
            <a:fillRect/>
          </a:stretch>
        </p:blipFill>
        <p:spPr bwMode="auto">
          <a:xfrm>
            <a:off x="619125" y="3330575"/>
            <a:ext cx="8056563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3786188" y="2857500"/>
            <a:ext cx="792162" cy="2568575"/>
          </a:xfrm>
          <a:prstGeom prst="straightConnector1">
            <a:avLst/>
          </a:prstGeom>
          <a:ln w="38100">
            <a:solidFill>
              <a:srgbClr val="FA74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u="sng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sz="3600" b="1" u="sng" dirty="0" smtClean="0">
                <a:solidFill>
                  <a:schemeClr val="bg2">
                    <a:lumMod val="25000"/>
                  </a:schemeClr>
                </a:solidFill>
              </a:rPr>
              <a:t> ШАГ. Редактирование презентации</a:t>
            </a:r>
            <a:endParaRPr lang="ru-RU" sz="3600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9" t="26512" r="26540" b="12686"/>
          <a:stretch>
            <a:fillRect/>
          </a:stretch>
        </p:blipFill>
        <p:spPr>
          <a:xfrm>
            <a:off x="642938" y="1343025"/>
            <a:ext cx="8040687" cy="5157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1752" t="29665" r="31297" b="6252"/>
          <a:stretch>
            <a:fillRect/>
          </a:stretch>
        </p:blipFill>
        <p:spPr bwMode="auto">
          <a:xfrm>
            <a:off x="1643063" y="1884363"/>
            <a:ext cx="544195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25" y="123825"/>
            <a:ext cx="8229600" cy="10017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5</a:t>
            </a:r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ШАГ. Просмотр презентации</a:t>
            </a:r>
            <a:endParaRPr lang="ru-RU" sz="3200" b="1" i="1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296102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A7406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slop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Отправить по почте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4" y="1142984"/>
            <a:ext cx="4214842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A7406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slop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Скачать презентацию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422303"/>
            <a:ext cx="3347864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A7406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slop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Навигация по слайдам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5676056"/>
            <a:ext cx="2736304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A7406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slop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На полный экран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86125" y="1785938"/>
            <a:ext cx="1368425" cy="330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57375" y="1714500"/>
            <a:ext cx="90488" cy="330200"/>
          </a:xfrm>
          <a:prstGeom prst="straightConnector1">
            <a:avLst/>
          </a:prstGeom>
          <a:ln w="38100">
            <a:solidFill>
              <a:srgbClr val="FA74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39975" y="4884738"/>
            <a:ext cx="2190750" cy="16398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000875" y="6072188"/>
            <a:ext cx="431800" cy="460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188913"/>
            <a:ext cx="8229600" cy="1252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u="sng" dirty="0" smtClean="0">
                <a:solidFill>
                  <a:schemeClr val="bg2">
                    <a:lumMod val="25000"/>
                  </a:schemeClr>
                </a:solidFill>
              </a:rPr>
              <a:t>6 ШАГ. Загрузка </a:t>
            </a:r>
            <a:r>
              <a:rPr lang="en-US" sz="4000" b="1" i="1" u="sng" dirty="0" smtClean="0">
                <a:solidFill>
                  <a:schemeClr val="bg2">
                    <a:lumMod val="25000"/>
                  </a:schemeClr>
                </a:solidFill>
              </a:rPr>
              <a:t>html</a:t>
            </a:r>
            <a:r>
              <a:rPr lang="ru-RU" sz="4000" b="1" i="1" u="sng" dirty="0" smtClean="0">
                <a:solidFill>
                  <a:schemeClr val="bg2">
                    <a:lumMod val="25000"/>
                  </a:schemeClr>
                </a:solidFill>
              </a:rPr>
              <a:t>-кода для вставки презентации в сайт/б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лог</a:t>
            </a:r>
            <a:endParaRPr lang="ru-RU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1613" t="31157" r="31717" b="31216"/>
          <a:stretch>
            <a:fillRect/>
          </a:stretch>
        </p:blipFill>
        <p:spPr bwMode="auto">
          <a:xfrm>
            <a:off x="214313" y="1785938"/>
            <a:ext cx="78184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300788" y="2708275"/>
            <a:ext cx="2663825" cy="708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Нажать </a:t>
            </a:r>
            <a:r>
              <a:rPr lang="en-US" sz="2000" b="1">
                <a:solidFill>
                  <a:srgbClr val="000000"/>
                </a:solidFill>
              </a:rPr>
              <a:t>Embed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для генерации кода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6300788" y="3749675"/>
            <a:ext cx="2663825" cy="4000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Скопировать код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6300788" y="4508500"/>
            <a:ext cx="2663825" cy="1323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Вставить код на страницу сайта в режиме редактирования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429000" y="2000250"/>
            <a:ext cx="3714750" cy="714375"/>
          </a:xfrm>
          <a:prstGeom prst="straightConnector1">
            <a:avLst/>
          </a:prstGeom>
          <a:ln w="38100">
            <a:solidFill>
              <a:srgbClr val="FA74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95288" y="2708275"/>
            <a:ext cx="2376487" cy="354013"/>
          </a:xfrm>
          <a:prstGeom prst="ellipse">
            <a:avLst/>
          </a:prstGeom>
          <a:noFill/>
          <a:ln w="31750">
            <a:solidFill>
              <a:srgbClr val="FA7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 стрелкой 9"/>
          <p:cNvCxnSpPr>
            <a:stCxn id="26629" idx="1"/>
          </p:cNvCxnSpPr>
          <p:nvPr/>
        </p:nvCxnSpPr>
        <p:spPr>
          <a:xfrm flipH="1" flipV="1">
            <a:off x="2771775" y="2886075"/>
            <a:ext cx="3529013" cy="1063625"/>
          </a:xfrm>
          <a:prstGeom prst="straightConnector1">
            <a:avLst/>
          </a:prstGeom>
          <a:ln w="38100">
            <a:solidFill>
              <a:srgbClr val="FA74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7632700" y="3416300"/>
            <a:ext cx="179388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681913" y="4176713"/>
            <a:ext cx="179387" cy="331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2014" cy="85725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Презентация на сайте</a:t>
            </a:r>
            <a:endParaRPr lang="ru-RU" b="1" i="1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041" r="3418" b="7153"/>
          <a:stretch>
            <a:fillRect/>
          </a:stretch>
        </p:blipFill>
        <p:spPr bwMode="auto">
          <a:xfrm>
            <a:off x="523876" y="1500174"/>
            <a:ext cx="8191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926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Достоинства виртуальных выставок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857250" y="1600200"/>
            <a:ext cx="7829550" cy="4525963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ru-RU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>Использование информационных технологий. </a:t>
            </a:r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Восприятие через компьютер служит своеобразной приманкой для читателей, особенно детей. </a:t>
            </a:r>
          </a:p>
          <a:p>
            <a:pPr>
              <a:buFont typeface="Arial" charset="0"/>
              <a:buNone/>
              <a:defRPr/>
            </a:pPr>
            <a:endParaRPr lang="ru-R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Яркие, красочные, с мультипликацией, с использованием игровых моментов, переключающие внимание детей с анимационных заставок на статичную страничку – всё это делает виртуальную выставку живой и динамичной.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63" y="28636"/>
            <a:ext cx="6925281" cy="1501896"/>
          </a:xfrm>
        </p:spPr>
        <p:txBody>
          <a:bodyPr>
            <a:normAutofit/>
          </a:bodyPr>
          <a:lstStyle/>
          <a:p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</a:rPr>
              <a:t>AuthorStream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i="1" u="sng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(хостинг презентаций)</a:t>
            </a:r>
            <a:endParaRPr lang="ru-RU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642" y="1700808"/>
            <a:ext cx="77298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AuthorSTREAM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,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http://www.authorstream.com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 платформа для размещения веб-презентаций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PowerPoint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.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 После создания презентация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Microsoft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 PowerPoint пользователи могут загрузить презентации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authorSTREAM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. Презентации преобразуются в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Flash-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формат.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 Пользователи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могут получить уникальный код Flash-презентация для встраивания в блогах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веб-сайтах. Также пользователи имеют возможность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делиться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презентацией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по электронной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почте,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загрузить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ее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на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YouTube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Calibri" pitchFamily="34" charset="0"/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216" y="0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957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214282" y="785794"/>
            <a:ext cx="8643998" cy="5340369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    за внимание</a:t>
            </a:r>
          </a:p>
          <a:p>
            <a:pPr algn="r">
              <a:buNone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Презентацию подготовила: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Пахомова Наталья Владимировна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зав.библиотекой МОШ № 21</a:t>
            </a:r>
          </a:p>
        </p:txBody>
      </p:sp>
      <p:pic>
        <p:nvPicPr>
          <p:cNvPr id="6" name="Picture 4" descr="C:\Documents and Settings\Admin\Рабочий стол\Наташа\картинки гифки\7158569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663592"/>
            <a:ext cx="3643339" cy="3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71625" y="1785938"/>
            <a:ext cx="7572375" cy="43402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2. Использование ИНТЕРНЕТ.</a:t>
            </a:r>
          </a:p>
          <a:p>
            <a:pPr algn="r">
              <a:buFont typeface="Arial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Появляется возможность дистанционного знакомства с выставкой как массово, так и в порядке индивидуального обращения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147" name="Picture 2" descr="C:\Documents and Settings\Admin\Рабочий стол\Наташа\картинки гифки\104177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8" y="714375"/>
            <a:ext cx="5214937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Достоинства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виртуальных выставок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Достоинства виртуальных выставок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500188"/>
            <a:ext cx="8143875" cy="46259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3. Массовость</a:t>
            </a:r>
            <a:r>
              <a:rPr lang="ru-RU" b="1" i="1" u="sng" dirty="0" smtClean="0"/>
              <a:t>. </a:t>
            </a:r>
          </a:p>
          <a:p>
            <a:pPr>
              <a:buFont typeface="Arial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обозрение может быть представлено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бо́льшее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количество книг.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4. Вариативность. </a:t>
            </a:r>
          </a:p>
          <a:p>
            <a:pPr>
              <a:buFont typeface="Arial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любое время можно быстро поменять слайды и их расположение, убрать ненужные или вставить новые, изменить цветовую гамму, или общий дизайн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Достоинства виртуальных выставок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Экономичность.</a:t>
            </a:r>
          </a:p>
          <a:p>
            <a:pPr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выставки экономят место. Нет необходимости работать со стеллажами, стендами, выставочными шкафами.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http://www.examiner.com/images/blog/EXID25336/images/pile_of_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3714750"/>
            <a:ext cx="18573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Алгоритм подготовки и организации электронных книжных выставок</a:t>
            </a:r>
            <a:endParaRPr lang="ru-RU" i="1" u="sng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009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850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Алгоритм </a:t>
            </a:r>
            <a:r>
              <a:rPr lang="ru-RU" sz="2800" b="1" i="1" u="sng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подготовки и организации электронных книжных </a:t>
            </a:r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выставок</a:t>
            </a:r>
            <a:endParaRPr lang="ru-RU" sz="2800" i="1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08277283"/>
              </p:ext>
            </p:extLst>
          </p:nvPr>
        </p:nvGraphicFramePr>
        <p:xfrm>
          <a:off x="827584" y="1772816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5156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850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Алгоритм </a:t>
            </a:r>
            <a:r>
              <a:rPr lang="ru-RU" sz="2800" b="1" i="1" u="sng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подготовки и организации электронных книжных </a:t>
            </a:r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выставок</a:t>
            </a:r>
            <a:endParaRPr lang="ru-RU" sz="2800" i="1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81528808"/>
              </p:ext>
            </p:extLst>
          </p:nvPr>
        </p:nvGraphicFramePr>
        <p:xfrm>
          <a:off x="755576" y="1556792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567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ЗЕЛЁНЫЕ ЛИСТ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ЗЕЛЁНЫЕ ЛИСТОЧКИ</Template>
  <TotalTime>166</TotalTime>
  <Words>861</Words>
  <Application>Microsoft Office PowerPoint</Application>
  <PresentationFormat>Экран (4:3)</PresentationFormat>
  <Paragraphs>140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 ЗЕЛЁНЫЕ ЛИСТОЧКИ</vt:lpstr>
      <vt:lpstr>Макеевская  общеобразовательная школа І-ІІІступеней № 21 Макеевского городского совета Донецкой области</vt:lpstr>
      <vt:lpstr>ОПРЕДЕЛЕНИЕ</vt:lpstr>
      <vt:lpstr>Достоинства виртуальных выставок</vt:lpstr>
      <vt:lpstr>Слайд 4</vt:lpstr>
      <vt:lpstr>Достоинства виртуальных выставок</vt:lpstr>
      <vt:lpstr>Достоинства виртуальных выставок</vt:lpstr>
      <vt:lpstr>Алгоритм подготовки и организации электронных книжных выставок</vt:lpstr>
      <vt:lpstr>Алгоритм подготовки и организации электронных книжных выставок</vt:lpstr>
      <vt:lpstr>Алгоритм подготовки и организации электронных книжных выставок</vt:lpstr>
      <vt:lpstr>Слайд 10</vt:lpstr>
      <vt:lpstr>Структура       презентации</vt:lpstr>
      <vt:lpstr>На   что   следует   обратить   внимание?</vt:lpstr>
      <vt:lpstr>Что  может  сделать  выставку  интересной?</vt:lpstr>
      <vt:lpstr>Модели виртуальных выставок</vt:lpstr>
      <vt:lpstr>Модели виртуальных выставок</vt:lpstr>
      <vt:lpstr>Социальные сервисы (среда Веб 2.0)</vt:lpstr>
      <vt:lpstr>Социальные сервисы Интернет</vt:lpstr>
      <vt:lpstr>Хранение медиаресурсов</vt:lpstr>
      <vt:lpstr>SlideShare  Хостинги презентаций</vt:lpstr>
      <vt:lpstr>О проекте SlideShare</vt:lpstr>
      <vt:lpstr>1 ШАГ. Регистрация</vt:lpstr>
      <vt:lpstr>Слайд 22</vt:lpstr>
      <vt:lpstr>2 ШАГ. Загрузка презентации</vt:lpstr>
      <vt:lpstr>2 ШАГ. Загрузка презентации</vt:lpstr>
      <vt:lpstr>3 ШАГ. Публикация презентации</vt:lpstr>
      <vt:lpstr>4 ШАГ. Редактирование презентации</vt:lpstr>
      <vt:lpstr>5 ШАГ. Просмотр презентации</vt:lpstr>
      <vt:lpstr>6 ШАГ. Загрузка html-кода для вставки презентации в сайт/блог</vt:lpstr>
      <vt:lpstr>Презентация на сайте</vt:lpstr>
      <vt:lpstr>AuthorStream (хостинг презентаций)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23</cp:revision>
  <dcterms:created xsi:type="dcterms:W3CDTF">2011-07-16T15:28:41Z</dcterms:created>
  <dcterms:modified xsi:type="dcterms:W3CDTF">2014-11-26T06:12:25Z</dcterms:modified>
</cp:coreProperties>
</file>